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2"/>
  </p:notesMasterIdLst>
  <p:handoutMasterIdLst>
    <p:handoutMasterId r:id="rId33"/>
  </p:handoutMasterIdLst>
  <p:sldIdLst>
    <p:sldId id="257" r:id="rId5"/>
    <p:sldId id="287" r:id="rId6"/>
    <p:sldId id="264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82" r:id="rId17"/>
    <p:sldId id="285" r:id="rId18"/>
    <p:sldId id="279" r:id="rId19"/>
    <p:sldId id="297" r:id="rId20"/>
    <p:sldId id="298" r:id="rId21"/>
    <p:sldId id="299" r:id="rId22"/>
    <p:sldId id="300" r:id="rId23"/>
    <p:sldId id="307" r:id="rId24"/>
    <p:sldId id="301" r:id="rId25"/>
    <p:sldId id="302" r:id="rId26"/>
    <p:sldId id="303" r:id="rId27"/>
    <p:sldId id="304" r:id="rId28"/>
    <p:sldId id="305" r:id="rId29"/>
    <p:sldId id="306" r:id="rId30"/>
    <p:sldId id="277" r:id="rId3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A92D28A-D537-4054-A860-526D0CEBFCF0}">
          <p14:sldIdLst>
            <p14:sldId id="257"/>
            <p14:sldId id="287"/>
            <p14:sldId id="264"/>
          </p14:sldIdLst>
        </p14:section>
        <p14:section name="Использованные технологии" id="{7C277CFA-7942-4572-9FBF-1D9DBE86EBD6}">
          <p14:sldIdLst>
            <p14:sldId id="288"/>
            <p14:sldId id="289"/>
          </p14:sldIdLst>
        </p14:section>
        <p14:section name="Разработка базы данных" id="{0BC319E3-A055-4859-972D-2C099A3C9072}">
          <p14:sldIdLst>
            <p14:sldId id="290"/>
            <p14:sldId id="291"/>
          </p14:sldIdLst>
        </p14:section>
        <p14:section name="Словарь данных" id="{AEF01D0B-1045-44DA-85B5-D870CE7ACC63}">
          <p14:sldIdLst>
            <p14:sldId id="292"/>
            <p14:sldId id="293"/>
            <p14:sldId id="294"/>
            <p14:sldId id="295"/>
            <p14:sldId id="296"/>
          </p14:sldIdLst>
        </p14:section>
        <p14:section name="Раздел без заголовка" id="{F6D27BA0-1656-46B3-8AF1-A88B704C8E90}">
          <p14:sldIdLst>
            <p14:sldId id="282"/>
            <p14:sldId id="285"/>
            <p14:sldId id="279"/>
            <p14:sldId id="297"/>
            <p14:sldId id="298"/>
            <p14:sldId id="299"/>
            <p14:sldId id="300"/>
            <p14:sldId id="307"/>
            <p14:sldId id="301"/>
            <p14:sldId id="302"/>
            <p14:sldId id="303"/>
            <p14:sldId id="304"/>
            <p14:sldId id="305"/>
            <p14:sldId id="306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F9E0"/>
    <a:srgbClr val="DADDE5"/>
    <a:srgbClr val="B5C6E2"/>
    <a:srgbClr val="88A8E0"/>
    <a:srgbClr val="D9D9D9"/>
    <a:srgbClr val="297FD5"/>
    <a:srgbClr val="143F6A"/>
    <a:srgbClr val="FFFFFF"/>
    <a:srgbClr val="2370BC"/>
    <a:srgbClr val="1F5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6" autoAdjust="0"/>
    <p:restoredTop sz="72059" autoAdjust="0"/>
  </p:normalViewPr>
  <p:slideViewPr>
    <p:cSldViewPr showGuides="1">
      <p:cViewPr varScale="1">
        <p:scale>
          <a:sx n="77" d="100"/>
          <a:sy n="77" d="100"/>
        </p:scale>
        <p:origin x="132" y="414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97" d="100"/>
          <a:sy n="97" d="100"/>
        </p:scale>
        <p:origin x="269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A24E01-5535-46B9-A9A1-A9A07E639A88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FF46FB-368D-4E9C-A650-0513B8879DA8}">
      <dgm:prSet phldr="0" custT="1"/>
      <dgm:spPr/>
      <dgm:t>
        <a:bodyPr/>
        <a:lstStyle/>
        <a:p>
          <a:pPr>
            <a:defRPr b="1"/>
          </a:pPr>
          <a:r>
            <a:rPr lang="ru-RU" sz="1400" b="1" i="0" kern="1200" cap="none" spc="0" baseline="0" dirty="0">
              <a:latin typeface="+mn-lt"/>
              <a:ea typeface="+mn-ea"/>
              <a:cs typeface="+mn-cs"/>
            </a:rPr>
            <a:t>Требования</a:t>
          </a:r>
          <a:endParaRPr lang="en-US" sz="1400" b="1" i="0" kern="1200" cap="none" spc="0" baseline="0" dirty="0">
            <a:latin typeface="+mn-lt"/>
            <a:ea typeface="+mn-ea"/>
            <a:cs typeface="+mn-cs"/>
          </a:endParaRPr>
        </a:p>
      </dgm:t>
    </dgm:pt>
    <dgm:pt modelId="{11DFA284-5E99-474D-BF05-364A45269DC7}" type="parTrans" cxnId="{C5645B39-CB65-4A0A-B369-E455C3B827C3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CFA40740-0682-470C-AD5A-CFF53CD12BD2}" type="sibTrans" cxnId="{C5645B39-CB65-4A0A-B369-E455C3B827C3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9A875394-CA1E-4432-AEEB-9054FCFF5E0E}">
      <dgm:prSet phldr="0" custT="1"/>
      <dgm:spPr/>
      <dgm:t>
        <a:bodyPr/>
        <a:lstStyle/>
        <a:p>
          <a:r>
            <a:rPr lang="ru-RU" sz="1200" dirty="0"/>
            <a:t>Позволяют понять, что должно быть</a:t>
          </a:r>
          <a:endParaRPr lang="en-US" sz="1200" b="0" dirty="0">
            <a:latin typeface="+mn-lt"/>
          </a:endParaRPr>
        </a:p>
      </dgm:t>
    </dgm:pt>
    <dgm:pt modelId="{FCC92BDD-6EA3-421D-9DA8-7D3A12D003B6}" type="parTrans" cxnId="{B659504B-18E4-4D89-A17C-34ABB280AE52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0314452B-82A0-42F4-9551-DF00CFFC3580}" type="sibTrans" cxnId="{B659504B-18E4-4D89-A17C-34ABB280AE52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D05E1923-5021-40F7-B4EF-E582E23A699D}">
      <dgm:prSet phldr="0" custT="1"/>
      <dgm:spPr/>
      <dgm:t>
        <a:bodyPr/>
        <a:lstStyle/>
        <a:p>
          <a:pPr>
            <a:defRPr b="1"/>
          </a:pPr>
          <a:r>
            <a:rPr lang="ru-RU" sz="1400" b="1" i="0" kern="1200" cap="none" spc="0" baseline="0" dirty="0">
              <a:latin typeface="Century Gothic"/>
              <a:ea typeface="+mn-ea"/>
              <a:cs typeface="+mn-cs"/>
            </a:rPr>
            <a:t>Макеты</a:t>
          </a:r>
          <a:endParaRPr lang="en-US" sz="1400" b="1" i="0" kern="1200" cap="none" spc="0" baseline="0" dirty="0">
            <a:latin typeface="Century Gothic"/>
            <a:ea typeface="+mn-ea"/>
            <a:cs typeface="+mn-cs"/>
          </a:endParaRPr>
        </a:p>
      </dgm:t>
    </dgm:pt>
    <dgm:pt modelId="{FD6C5CD2-9CED-4BE6-89CD-A5A5CCE63B3E}" type="parTrans" cxnId="{72C4D6D9-419A-42C1-A76D-84599F65BB0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020958C-EF86-4274-85F9-318F2792F7B6}" type="sibTrans" cxnId="{72C4D6D9-419A-42C1-A76D-84599F65BB0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579089A8-5362-4BA4-9163-D19228C1808F}">
      <dgm:prSet phldr="0" custT="1"/>
      <dgm:spPr/>
      <dgm:t>
        <a:bodyPr/>
        <a:lstStyle/>
        <a:p>
          <a:r>
            <a:rPr lang="ru-RU" sz="1200" dirty="0"/>
            <a:t>Визуализация абстрактных идей</a:t>
          </a:r>
          <a:endParaRPr lang="en-US" sz="1200" b="0" dirty="0">
            <a:latin typeface="+mn-lt"/>
          </a:endParaRPr>
        </a:p>
      </dgm:t>
    </dgm:pt>
    <dgm:pt modelId="{FB2DEB6E-B29F-4E51-960A-23ECC62EBF38}" type="parTrans" cxnId="{4876CF51-F110-4E25-8FD4-08D25B4B0AB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1C5328B1-AC18-4CF7-A034-BB0592F4A2A1}" type="sibTrans" cxnId="{4876CF51-F110-4E25-8FD4-08D25B4B0AB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A8F44BD-C8C7-462C-9756-1EC498E86842}">
      <dgm:prSet phldr="0" custT="1"/>
      <dgm:spPr/>
      <dgm:t>
        <a:bodyPr/>
        <a:lstStyle/>
        <a:p>
          <a:pPr>
            <a:defRPr b="1"/>
          </a:pPr>
          <a:r>
            <a:rPr lang="ru-RU" sz="1400" b="1" i="0" kern="1200" cap="none" spc="0" baseline="0" dirty="0">
              <a:latin typeface="Century Gothic"/>
              <a:ea typeface="+mn-ea"/>
              <a:cs typeface="+mn-cs"/>
            </a:rPr>
            <a:t>Реализация</a:t>
          </a:r>
          <a:endParaRPr lang="en-US" sz="1400" b="1" i="0" kern="1200" cap="none" spc="0" baseline="0" dirty="0">
            <a:latin typeface="Century Gothic"/>
            <a:ea typeface="+mn-ea"/>
            <a:cs typeface="+mn-cs"/>
          </a:endParaRPr>
        </a:p>
      </dgm:t>
    </dgm:pt>
    <dgm:pt modelId="{F47063EE-4B58-4EDE-A4F2-A4BD81B82F21}" type="parTrans" cxnId="{0D51BD2E-4619-469B-B233-EBAC3D4D0BA6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8C8A9736-03DA-4B1C-A590-10B4AD89452B}" type="sibTrans" cxnId="{0D51BD2E-4619-469B-B233-EBAC3D4D0BA6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EFEB4D61-3A9C-4140-977F-3C3F5C9EE9D1}">
      <dgm:prSet phldr="0" custT="1"/>
      <dgm:spPr/>
      <dgm:t>
        <a:bodyPr/>
        <a:lstStyle/>
        <a:p>
          <a:r>
            <a:rPr lang="ru-RU" sz="1200" dirty="0"/>
            <a:t>Разработка интерфейсов приложения</a:t>
          </a:r>
          <a:endParaRPr lang="en-US" sz="1200" b="0" dirty="0">
            <a:latin typeface="+mn-lt"/>
          </a:endParaRPr>
        </a:p>
      </dgm:t>
    </dgm:pt>
    <dgm:pt modelId="{57D352E4-0431-4F68-B8F1-61BFA34799AA}" type="parTrans" cxnId="{1B32EF2C-9DB5-4504-A9DA-B4956CC0020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0ECC32B6-1E7C-4AA4-9DBF-D69B7C5E64A9}" type="sibTrans" cxnId="{1B32EF2C-9DB5-4504-A9DA-B4956CC0020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6E9F3C9B-13CA-43A8-8836-0B2B41D07DEF}" type="pres">
      <dgm:prSet presAssocID="{05A24E01-5535-46B9-A9A1-A9A07E639A88}" presName="root" presStyleCnt="0">
        <dgm:presLayoutVars>
          <dgm:chMax/>
          <dgm:chPref/>
          <dgm:animLvl val="lvl"/>
        </dgm:presLayoutVars>
      </dgm:prSet>
      <dgm:spPr/>
    </dgm:pt>
    <dgm:pt modelId="{E8AACCBB-6709-4071-B389-3BB226B3A586}" type="pres">
      <dgm:prSet presAssocID="{05A24E01-5535-46B9-A9A1-A9A07E639A88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E6F74CED-5217-4282-85F1-1C12DC84731C}" type="pres">
      <dgm:prSet presAssocID="{05A24E01-5535-46B9-A9A1-A9A07E639A88}" presName="nodes" presStyleCnt="0">
        <dgm:presLayoutVars>
          <dgm:chMax/>
          <dgm:chPref/>
          <dgm:animLvl val="lvl"/>
        </dgm:presLayoutVars>
      </dgm:prSet>
      <dgm:spPr/>
    </dgm:pt>
    <dgm:pt modelId="{AC377099-4DAE-451C-ADE9-98036E2679B5}" type="pres">
      <dgm:prSet presAssocID="{58FF46FB-368D-4E9C-A650-0513B8879DA8}" presName="composite" presStyleCnt="0"/>
      <dgm:spPr/>
    </dgm:pt>
    <dgm:pt modelId="{B6C94ECD-6415-4250-B4AD-F67BF5BECFB8}" type="pres">
      <dgm:prSet presAssocID="{58FF46FB-368D-4E9C-A650-0513B8879DA8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E99BB09-1B86-4308-A570-3981E6DD3A06}" type="pres">
      <dgm:prSet presAssocID="{58FF46FB-368D-4E9C-A650-0513B8879DA8}" presName="DropPinPlaceHolder" presStyleCnt="0"/>
      <dgm:spPr/>
    </dgm:pt>
    <dgm:pt modelId="{0ED6E8D6-BD44-4400-BC14-1BC75CB979A3}" type="pres">
      <dgm:prSet presAssocID="{58FF46FB-368D-4E9C-A650-0513B8879DA8}" presName="DropPin" presStyleLbl="alignNode1" presStyleIdx="0" presStyleCnt="3" custLinFactNeighborX="65647"/>
      <dgm:spPr>
        <a:xfrm rot="8100000">
          <a:off x="48752" y="319863"/>
          <a:ext cx="204134" cy="204134"/>
        </a:xfrm>
        <a:prstGeom prst="teardrop">
          <a:avLst>
            <a:gd name="adj" fmla="val 115000"/>
          </a:avLst>
        </a:prstGeom>
      </dgm:spPr>
    </dgm:pt>
    <dgm:pt modelId="{5B7FC7CF-F58D-48D5-8BCC-38D6EE87890B}" type="pres">
      <dgm:prSet presAssocID="{58FF46FB-368D-4E9C-A650-0513B8879DA8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2143A46-815A-49BF-9455-C0385022444F}" type="pres">
      <dgm:prSet presAssocID="{58FF46FB-368D-4E9C-A650-0513B8879DA8}" presName="L2TextContainer" presStyleLbl="revTx" presStyleIdx="0" presStyleCnt="6">
        <dgm:presLayoutVars>
          <dgm:bulletEnabled val="1"/>
        </dgm:presLayoutVars>
      </dgm:prSet>
      <dgm:spPr/>
    </dgm:pt>
    <dgm:pt modelId="{8E3FB235-DF38-476B-9A0E-B1E583D50944}" type="pres">
      <dgm:prSet presAssocID="{58FF46FB-368D-4E9C-A650-0513B8879DA8}" presName="L1TextContainer" presStyleLbl="revTx" presStyleIdx="1" presStyleCnt="6" custScaleX="81789" custLinFactNeighborX="8021">
        <dgm:presLayoutVars>
          <dgm:chMax val="1"/>
          <dgm:chPref val="1"/>
          <dgm:bulletEnabled val="1"/>
        </dgm:presLayoutVars>
      </dgm:prSet>
      <dgm:spPr/>
    </dgm:pt>
    <dgm:pt modelId="{9AA05CE5-209F-4AD9-BE2C-2A69F76DA8F4}" type="pres">
      <dgm:prSet presAssocID="{58FF46FB-368D-4E9C-A650-0513B8879DA8}" presName="ConnectLine" presStyleLbl="sibTrans1D1" presStyleIdx="0" presStyleCnt="3" custLinFactX="314414" custLinFactNeighborX="400000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7350C28-DA10-4F3B-9FA2-0FE7C12A4ABE}" type="pres">
      <dgm:prSet presAssocID="{58FF46FB-368D-4E9C-A650-0513B8879DA8}" presName="EmptyPlaceHolder" presStyleCnt="0"/>
      <dgm:spPr/>
    </dgm:pt>
    <dgm:pt modelId="{6DA7B85E-9DC6-4F3B-A2BF-09CDEEDB43BC}" type="pres">
      <dgm:prSet presAssocID="{CFA40740-0682-470C-AD5A-CFF53CD12BD2}" presName="spaceBetweenRectangles" presStyleCnt="0"/>
      <dgm:spPr/>
    </dgm:pt>
    <dgm:pt modelId="{CF519A69-9940-494F-8406-D0D876E3CD26}" type="pres">
      <dgm:prSet presAssocID="{D05E1923-5021-40F7-B4EF-E582E23A699D}" presName="composite" presStyleCnt="0"/>
      <dgm:spPr/>
    </dgm:pt>
    <dgm:pt modelId="{714429FF-AAA3-4358-8C5F-1A7F29AA2B7B}" type="pres">
      <dgm:prSet presAssocID="{D05E1923-5021-40F7-B4EF-E582E23A699D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B8B1E8E-162B-4E3E-9E31-BA5CFBD3ED9D}" type="pres">
      <dgm:prSet presAssocID="{D05E1923-5021-40F7-B4EF-E582E23A699D}" presName="DropPinPlaceHolder" presStyleCnt="0"/>
      <dgm:spPr/>
    </dgm:pt>
    <dgm:pt modelId="{358CAA11-0A87-4861-8B4E-913B1EAD1334}" type="pres">
      <dgm:prSet presAssocID="{D05E1923-5021-40F7-B4EF-E582E23A699D}" presName="DropPin" presStyleLbl="alignNode1" presStyleIdx="1" presStyleCnt="3" custLinFactX="9543" custLinFactNeighborX="100000"/>
      <dgm:spPr>
        <a:xfrm rot="18900000">
          <a:off x="1526266" y="2251860"/>
          <a:ext cx="204134" cy="204134"/>
        </a:xfrm>
        <a:prstGeom prst="teardrop">
          <a:avLst>
            <a:gd name="adj" fmla="val 115000"/>
          </a:avLst>
        </a:prstGeom>
      </dgm:spPr>
    </dgm:pt>
    <dgm:pt modelId="{B1A1A837-F261-404B-A808-B2F4154CE8A2}" type="pres">
      <dgm:prSet presAssocID="{D05E1923-5021-40F7-B4EF-E582E23A699D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5F3F650-2E42-488A-AD4F-C4BD47D19A84}" type="pres">
      <dgm:prSet presAssocID="{D05E1923-5021-40F7-B4EF-E582E23A699D}" presName="L2TextContainer" presStyleLbl="revTx" presStyleIdx="2" presStyleCnt="6">
        <dgm:presLayoutVars>
          <dgm:bulletEnabled val="1"/>
        </dgm:presLayoutVars>
      </dgm:prSet>
      <dgm:spPr/>
    </dgm:pt>
    <dgm:pt modelId="{223C5207-4FA2-4A6C-8F43-20BD55767C99}" type="pres">
      <dgm:prSet presAssocID="{D05E1923-5021-40F7-B4EF-E582E23A699D}" presName="L1TextContainer" presStyleLbl="revTx" presStyleIdx="3" presStyleCnt="6" custLinFactNeighborX="25451">
        <dgm:presLayoutVars>
          <dgm:chMax val="1"/>
          <dgm:chPref val="1"/>
          <dgm:bulletEnabled val="1"/>
        </dgm:presLayoutVars>
      </dgm:prSet>
      <dgm:spPr/>
    </dgm:pt>
    <dgm:pt modelId="{4FE5EB5D-4CEF-4D0D-9394-0534E61844BE}" type="pres">
      <dgm:prSet presAssocID="{D05E1923-5021-40F7-B4EF-E582E23A699D}" presName="ConnectLine" presStyleLbl="sibTrans1D1" presStyleIdx="1" presStyleCnt="3" custLinFactX="600000" custLinFactNeighborX="605708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C869059-0AEC-4D98-8C46-CB603A342C72}" type="pres">
      <dgm:prSet presAssocID="{D05E1923-5021-40F7-B4EF-E582E23A699D}" presName="EmptyPlaceHolder" presStyleCnt="0"/>
      <dgm:spPr/>
    </dgm:pt>
    <dgm:pt modelId="{408BA715-9739-461D-BFDE-88EDAE355E60}" type="pres">
      <dgm:prSet presAssocID="{F020958C-EF86-4274-85F9-318F2792F7B6}" presName="spaceBetweenRectangles" presStyleCnt="0"/>
      <dgm:spPr/>
    </dgm:pt>
    <dgm:pt modelId="{D512C7F9-87A6-4BA9-AFAC-03FF1578D945}" type="pres">
      <dgm:prSet presAssocID="{FA8F44BD-C8C7-462C-9756-1EC498E86842}" presName="composite" presStyleCnt="0"/>
      <dgm:spPr/>
    </dgm:pt>
    <dgm:pt modelId="{152AD014-AFD0-4700-A468-4D562874339A}" type="pres">
      <dgm:prSet presAssocID="{FA8F44BD-C8C7-462C-9756-1EC498E86842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CE2C4D8-4380-442D-A6C2-0B468BF3C74C}" type="pres">
      <dgm:prSet presAssocID="{FA8F44BD-C8C7-462C-9756-1EC498E86842}" presName="DropPinPlaceHolder" presStyleCnt="0"/>
      <dgm:spPr/>
    </dgm:pt>
    <dgm:pt modelId="{72C82E90-F103-439C-8371-CFFB0927B9DE}" type="pres">
      <dgm:prSet presAssocID="{FA8F44BD-C8C7-462C-9756-1EC498E86842}" presName="DropPin" presStyleLbl="alignNode1" presStyleIdx="2" presStyleCnt="3" custLinFactX="15526" custLinFactNeighborX="100000"/>
      <dgm:spPr>
        <a:xfrm rot="8100000">
          <a:off x="3003781" y="319863"/>
          <a:ext cx="204134" cy="204134"/>
        </a:xfrm>
        <a:prstGeom prst="teardrop">
          <a:avLst>
            <a:gd name="adj" fmla="val 115000"/>
          </a:avLst>
        </a:prstGeom>
      </dgm:spPr>
    </dgm:pt>
    <dgm:pt modelId="{5D519322-C1DD-47AE-92C0-13575134BC76}" type="pres">
      <dgm:prSet presAssocID="{FA8F44BD-C8C7-462C-9756-1EC498E86842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6DDA0FE-83E2-423C-9F13-58A61EB68487}" type="pres">
      <dgm:prSet presAssocID="{FA8F44BD-C8C7-462C-9756-1EC498E86842}" presName="L2TextContainer" presStyleLbl="revTx" presStyleIdx="4" presStyleCnt="6">
        <dgm:presLayoutVars>
          <dgm:bulletEnabled val="1"/>
        </dgm:presLayoutVars>
      </dgm:prSet>
      <dgm:spPr/>
    </dgm:pt>
    <dgm:pt modelId="{2D6C7916-1130-46A8-833B-A6278CBD2192}" type="pres">
      <dgm:prSet presAssocID="{FA8F44BD-C8C7-462C-9756-1EC498E86842}" presName="L1TextContainer" presStyleLbl="revTx" presStyleIdx="5" presStyleCnt="6" custScaleX="78587" custLinFactNeighborX="12310">
        <dgm:presLayoutVars>
          <dgm:chMax val="1"/>
          <dgm:chPref val="1"/>
          <dgm:bulletEnabled val="1"/>
        </dgm:presLayoutVars>
      </dgm:prSet>
      <dgm:spPr/>
    </dgm:pt>
    <dgm:pt modelId="{4D953791-5C2F-4A75-A8F4-6ED7EAB5E015}" type="pres">
      <dgm:prSet presAssocID="{FA8F44BD-C8C7-462C-9756-1EC498E86842}" presName="ConnectLine" presStyleLbl="sibTrans1D1" presStyleIdx="2" presStyleCnt="3" custLinFactX="600000" custLinFactNeighborX="673669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22A72E40-4DCC-4F48-AADD-29738FD37A2C}" type="pres">
      <dgm:prSet presAssocID="{FA8F44BD-C8C7-462C-9756-1EC498E86842}" presName="EmptyPlaceHolder" presStyleCnt="0"/>
      <dgm:spPr/>
    </dgm:pt>
  </dgm:ptLst>
  <dgm:cxnLst>
    <dgm:cxn modelId="{C3A1C60D-63BB-4E34-AD47-96AABDB6084E}" type="presOf" srcId="{D05E1923-5021-40F7-B4EF-E582E23A699D}" destId="{223C5207-4FA2-4A6C-8F43-20BD55767C99}" srcOrd="0" destOrd="0" presId="urn:microsoft.com/office/officeart/2017/3/layout/DropPinTimeline"/>
    <dgm:cxn modelId="{1B32EF2C-9DB5-4504-A9DA-B4956CC00208}" srcId="{FA8F44BD-C8C7-462C-9756-1EC498E86842}" destId="{EFEB4D61-3A9C-4140-977F-3C3F5C9EE9D1}" srcOrd="0" destOrd="0" parTransId="{57D352E4-0431-4F68-B8F1-61BFA34799AA}" sibTransId="{0ECC32B6-1E7C-4AA4-9DBF-D69B7C5E64A9}"/>
    <dgm:cxn modelId="{0D51BD2E-4619-469B-B233-EBAC3D4D0BA6}" srcId="{05A24E01-5535-46B9-A9A1-A9A07E639A88}" destId="{FA8F44BD-C8C7-462C-9756-1EC498E86842}" srcOrd="2" destOrd="0" parTransId="{F47063EE-4B58-4EDE-A4F2-A4BD81B82F21}" sibTransId="{8C8A9736-03DA-4B1C-A590-10B4AD89452B}"/>
    <dgm:cxn modelId="{C5645B39-CB65-4A0A-B369-E455C3B827C3}" srcId="{05A24E01-5535-46B9-A9A1-A9A07E639A88}" destId="{58FF46FB-368D-4E9C-A650-0513B8879DA8}" srcOrd="0" destOrd="0" parTransId="{11DFA284-5E99-474D-BF05-364A45269DC7}" sibTransId="{CFA40740-0682-470C-AD5A-CFF53CD12BD2}"/>
    <dgm:cxn modelId="{7DDF5444-F976-4F04-88A9-CF8B15238792}" type="presOf" srcId="{58FF46FB-368D-4E9C-A650-0513B8879DA8}" destId="{8E3FB235-DF38-476B-9A0E-B1E583D50944}" srcOrd="0" destOrd="0" presId="urn:microsoft.com/office/officeart/2017/3/layout/DropPinTimeline"/>
    <dgm:cxn modelId="{1690634A-EBA7-4881-9E5F-0C82421D4CDF}" type="presOf" srcId="{FA8F44BD-C8C7-462C-9756-1EC498E86842}" destId="{2D6C7916-1130-46A8-833B-A6278CBD2192}" srcOrd="0" destOrd="0" presId="urn:microsoft.com/office/officeart/2017/3/layout/DropPinTimeline"/>
    <dgm:cxn modelId="{B659504B-18E4-4D89-A17C-34ABB280AE52}" srcId="{58FF46FB-368D-4E9C-A650-0513B8879DA8}" destId="{9A875394-CA1E-4432-AEEB-9054FCFF5E0E}" srcOrd="0" destOrd="0" parTransId="{FCC92BDD-6EA3-421D-9DA8-7D3A12D003B6}" sibTransId="{0314452B-82A0-42F4-9551-DF00CFFC3580}"/>
    <dgm:cxn modelId="{4876CF51-F110-4E25-8FD4-08D25B4B0AB8}" srcId="{D05E1923-5021-40F7-B4EF-E582E23A699D}" destId="{579089A8-5362-4BA4-9163-D19228C1808F}" srcOrd="0" destOrd="0" parTransId="{FB2DEB6E-B29F-4E51-960A-23ECC62EBF38}" sibTransId="{1C5328B1-AC18-4CF7-A034-BB0592F4A2A1}"/>
    <dgm:cxn modelId="{B9F0B583-D02F-4EF4-83A8-DFD7B32B9433}" type="presOf" srcId="{9A875394-CA1E-4432-AEEB-9054FCFF5E0E}" destId="{D2143A46-815A-49BF-9455-C0385022444F}" srcOrd="0" destOrd="0" presId="urn:microsoft.com/office/officeart/2017/3/layout/DropPinTimeline"/>
    <dgm:cxn modelId="{72C4D6D9-419A-42C1-A76D-84599F65BB08}" srcId="{05A24E01-5535-46B9-A9A1-A9A07E639A88}" destId="{D05E1923-5021-40F7-B4EF-E582E23A699D}" srcOrd="1" destOrd="0" parTransId="{FD6C5CD2-9CED-4BE6-89CD-A5A5CCE63B3E}" sibTransId="{F020958C-EF86-4274-85F9-318F2792F7B6}"/>
    <dgm:cxn modelId="{C6A73EDB-89B0-4756-9ECD-83E9B8AB77E5}" type="presOf" srcId="{EFEB4D61-3A9C-4140-977F-3C3F5C9EE9D1}" destId="{96DDA0FE-83E2-423C-9F13-58A61EB68487}" srcOrd="0" destOrd="0" presId="urn:microsoft.com/office/officeart/2017/3/layout/DropPinTimeline"/>
    <dgm:cxn modelId="{FE7849EA-5B37-43C8-B217-CD4E30A8E545}" type="presOf" srcId="{05A24E01-5535-46B9-A9A1-A9A07E639A88}" destId="{6E9F3C9B-13CA-43A8-8836-0B2B41D07DEF}" srcOrd="0" destOrd="0" presId="urn:microsoft.com/office/officeart/2017/3/layout/DropPinTimeline"/>
    <dgm:cxn modelId="{DC6269F4-0C31-4613-A809-E8E029CAD0D1}" type="presOf" srcId="{579089A8-5362-4BA4-9163-D19228C1808F}" destId="{B5F3F650-2E42-488A-AD4F-C4BD47D19A84}" srcOrd="0" destOrd="0" presId="urn:microsoft.com/office/officeart/2017/3/layout/DropPinTimeline"/>
    <dgm:cxn modelId="{2FED2A5E-98EB-4859-AB3F-062F22EEC890}" type="presParOf" srcId="{6E9F3C9B-13CA-43A8-8836-0B2B41D07DEF}" destId="{E8AACCBB-6709-4071-B389-3BB226B3A586}" srcOrd="0" destOrd="0" presId="urn:microsoft.com/office/officeart/2017/3/layout/DropPinTimeline"/>
    <dgm:cxn modelId="{6DE443D7-8EE2-4FBC-842D-B6B9C44204D0}" type="presParOf" srcId="{6E9F3C9B-13CA-43A8-8836-0B2B41D07DEF}" destId="{E6F74CED-5217-4282-85F1-1C12DC84731C}" srcOrd="1" destOrd="0" presId="urn:microsoft.com/office/officeart/2017/3/layout/DropPinTimeline"/>
    <dgm:cxn modelId="{C773189E-DF31-4C58-A290-F5DFD7DCF8B1}" type="presParOf" srcId="{E6F74CED-5217-4282-85F1-1C12DC84731C}" destId="{AC377099-4DAE-451C-ADE9-98036E2679B5}" srcOrd="0" destOrd="0" presId="urn:microsoft.com/office/officeart/2017/3/layout/DropPinTimeline"/>
    <dgm:cxn modelId="{04D71AD3-A9B8-46E1-AB82-BB594FCE110E}" type="presParOf" srcId="{AC377099-4DAE-451C-ADE9-98036E2679B5}" destId="{B6C94ECD-6415-4250-B4AD-F67BF5BECFB8}" srcOrd="0" destOrd="0" presId="urn:microsoft.com/office/officeart/2017/3/layout/DropPinTimeline"/>
    <dgm:cxn modelId="{4D9D677D-9448-43AF-978B-5C7E7661F4F9}" type="presParOf" srcId="{AC377099-4DAE-451C-ADE9-98036E2679B5}" destId="{0E99BB09-1B86-4308-A570-3981E6DD3A06}" srcOrd="1" destOrd="0" presId="urn:microsoft.com/office/officeart/2017/3/layout/DropPinTimeline"/>
    <dgm:cxn modelId="{C213A57E-D4AE-4C05-AA12-FE8CC1989639}" type="presParOf" srcId="{0E99BB09-1B86-4308-A570-3981E6DD3A06}" destId="{0ED6E8D6-BD44-4400-BC14-1BC75CB979A3}" srcOrd="0" destOrd="0" presId="urn:microsoft.com/office/officeart/2017/3/layout/DropPinTimeline"/>
    <dgm:cxn modelId="{927F0821-BB24-4368-A4D4-046EB89F39DD}" type="presParOf" srcId="{0E99BB09-1B86-4308-A570-3981E6DD3A06}" destId="{5B7FC7CF-F58D-48D5-8BCC-38D6EE87890B}" srcOrd="1" destOrd="0" presId="urn:microsoft.com/office/officeart/2017/3/layout/DropPinTimeline"/>
    <dgm:cxn modelId="{F517DE46-1EA2-46F3-8833-EE234EEF5B09}" type="presParOf" srcId="{AC377099-4DAE-451C-ADE9-98036E2679B5}" destId="{D2143A46-815A-49BF-9455-C0385022444F}" srcOrd="2" destOrd="0" presId="urn:microsoft.com/office/officeart/2017/3/layout/DropPinTimeline"/>
    <dgm:cxn modelId="{75F0F73C-AD49-4A34-842E-A65EF46645BA}" type="presParOf" srcId="{AC377099-4DAE-451C-ADE9-98036E2679B5}" destId="{8E3FB235-DF38-476B-9A0E-B1E583D50944}" srcOrd="3" destOrd="0" presId="urn:microsoft.com/office/officeart/2017/3/layout/DropPinTimeline"/>
    <dgm:cxn modelId="{071A2262-20BC-4D30-AB90-12B0A0FEB6EF}" type="presParOf" srcId="{AC377099-4DAE-451C-ADE9-98036E2679B5}" destId="{9AA05CE5-209F-4AD9-BE2C-2A69F76DA8F4}" srcOrd="4" destOrd="0" presId="urn:microsoft.com/office/officeart/2017/3/layout/DropPinTimeline"/>
    <dgm:cxn modelId="{0D0471BD-C944-46DB-9B0D-12B6F025E4F4}" type="presParOf" srcId="{AC377099-4DAE-451C-ADE9-98036E2679B5}" destId="{17350C28-DA10-4F3B-9FA2-0FE7C12A4ABE}" srcOrd="5" destOrd="0" presId="urn:microsoft.com/office/officeart/2017/3/layout/DropPinTimeline"/>
    <dgm:cxn modelId="{37FF9AEE-1EE5-440D-B822-B54671B03AAC}" type="presParOf" srcId="{E6F74CED-5217-4282-85F1-1C12DC84731C}" destId="{6DA7B85E-9DC6-4F3B-A2BF-09CDEEDB43BC}" srcOrd="1" destOrd="0" presId="urn:microsoft.com/office/officeart/2017/3/layout/DropPinTimeline"/>
    <dgm:cxn modelId="{3FF77B45-DC34-4E18-8B7E-49C274966E23}" type="presParOf" srcId="{E6F74CED-5217-4282-85F1-1C12DC84731C}" destId="{CF519A69-9940-494F-8406-D0D876E3CD26}" srcOrd="2" destOrd="0" presId="urn:microsoft.com/office/officeart/2017/3/layout/DropPinTimeline"/>
    <dgm:cxn modelId="{4E60349A-D4EB-4BFE-9374-0F079D59B1FC}" type="presParOf" srcId="{CF519A69-9940-494F-8406-D0D876E3CD26}" destId="{714429FF-AAA3-4358-8C5F-1A7F29AA2B7B}" srcOrd="0" destOrd="0" presId="urn:microsoft.com/office/officeart/2017/3/layout/DropPinTimeline"/>
    <dgm:cxn modelId="{0B07CD93-B91C-4CAF-B94C-3237B0C6F601}" type="presParOf" srcId="{CF519A69-9940-494F-8406-D0D876E3CD26}" destId="{AB8B1E8E-162B-4E3E-9E31-BA5CFBD3ED9D}" srcOrd="1" destOrd="0" presId="urn:microsoft.com/office/officeart/2017/3/layout/DropPinTimeline"/>
    <dgm:cxn modelId="{BB97917A-2BFB-4D8A-94BD-816B0C62D6F6}" type="presParOf" srcId="{AB8B1E8E-162B-4E3E-9E31-BA5CFBD3ED9D}" destId="{358CAA11-0A87-4861-8B4E-913B1EAD1334}" srcOrd="0" destOrd="0" presId="urn:microsoft.com/office/officeart/2017/3/layout/DropPinTimeline"/>
    <dgm:cxn modelId="{FDC4D318-B3AD-4E39-8663-3AFB57531D79}" type="presParOf" srcId="{AB8B1E8E-162B-4E3E-9E31-BA5CFBD3ED9D}" destId="{B1A1A837-F261-404B-A808-B2F4154CE8A2}" srcOrd="1" destOrd="0" presId="urn:microsoft.com/office/officeart/2017/3/layout/DropPinTimeline"/>
    <dgm:cxn modelId="{7F53703E-9DF0-45E5-AC76-7E0CCD3B06EA}" type="presParOf" srcId="{CF519A69-9940-494F-8406-D0D876E3CD26}" destId="{B5F3F650-2E42-488A-AD4F-C4BD47D19A84}" srcOrd="2" destOrd="0" presId="urn:microsoft.com/office/officeart/2017/3/layout/DropPinTimeline"/>
    <dgm:cxn modelId="{B59937ED-9C59-4BBD-AA3C-5D9159504926}" type="presParOf" srcId="{CF519A69-9940-494F-8406-D0D876E3CD26}" destId="{223C5207-4FA2-4A6C-8F43-20BD55767C99}" srcOrd="3" destOrd="0" presId="urn:microsoft.com/office/officeart/2017/3/layout/DropPinTimeline"/>
    <dgm:cxn modelId="{470C2FBB-9D40-4F2C-8107-12E2CA0E70BE}" type="presParOf" srcId="{CF519A69-9940-494F-8406-D0D876E3CD26}" destId="{4FE5EB5D-4CEF-4D0D-9394-0534E61844BE}" srcOrd="4" destOrd="0" presId="urn:microsoft.com/office/officeart/2017/3/layout/DropPinTimeline"/>
    <dgm:cxn modelId="{C1237DFD-87FD-434B-A5C8-02108EF43081}" type="presParOf" srcId="{CF519A69-9940-494F-8406-D0D876E3CD26}" destId="{EC869059-0AEC-4D98-8C46-CB603A342C72}" srcOrd="5" destOrd="0" presId="urn:microsoft.com/office/officeart/2017/3/layout/DropPinTimeline"/>
    <dgm:cxn modelId="{7A1441D0-A5AA-4E6C-9388-511DA29929BF}" type="presParOf" srcId="{E6F74CED-5217-4282-85F1-1C12DC84731C}" destId="{408BA715-9739-461D-BFDE-88EDAE355E60}" srcOrd="3" destOrd="0" presId="urn:microsoft.com/office/officeart/2017/3/layout/DropPinTimeline"/>
    <dgm:cxn modelId="{087F2A81-CFD9-4BF8-96FC-2D4ABA32462F}" type="presParOf" srcId="{E6F74CED-5217-4282-85F1-1C12DC84731C}" destId="{D512C7F9-87A6-4BA9-AFAC-03FF1578D945}" srcOrd="4" destOrd="0" presId="urn:microsoft.com/office/officeart/2017/3/layout/DropPinTimeline"/>
    <dgm:cxn modelId="{8C6217DA-A763-4946-99A2-03C618C428AF}" type="presParOf" srcId="{D512C7F9-87A6-4BA9-AFAC-03FF1578D945}" destId="{152AD014-AFD0-4700-A468-4D562874339A}" srcOrd="0" destOrd="0" presId="urn:microsoft.com/office/officeart/2017/3/layout/DropPinTimeline"/>
    <dgm:cxn modelId="{A6A34287-F5FF-46EE-9A88-F2ECF73903CE}" type="presParOf" srcId="{D512C7F9-87A6-4BA9-AFAC-03FF1578D945}" destId="{6CE2C4D8-4380-442D-A6C2-0B468BF3C74C}" srcOrd="1" destOrd="0" presId="urn:microsoft.com/office/officeart/2017/3/layout/DropPinTimeline"/>
    <dgm:cxn modelId="{D28BF9CF-F026-4786-A1AC-F4F785C54591}" type="presParOf" srcId="{6CE2C4D8-4380-442D-A6C2-0B468BF3C74C}" destId="{72C82E90-F103-439C-8371-CFFB0927B9DE}" srcOrd="0" destOrd="0" presId="urn:microsoft.com/office/officeart/2017/3/layout/DropPinTimeline"/>
    <dgm:cxn modelId="{E33A6BB5-6D3A-4D44-AEFC-75BAB101C26D}" type="presParOf" srcId="{6CE2C4D8-4380-442D-A6C2-0B468BF3C74C}" destId="{5D519322-C1DD-47AE-92C0-13575134BC76}" srcOrd="1" destOrd="0" presId="urn:microsoft.com/office/officeart/2017/3/layout/DropPinTimeline"/>
    <dgm:cxn modelId="{0BFD1614-5731-4306-81F7-E2C949C32A93}" type="presParOf" srcId="{D512C7F9-87A6-4BA9-AFAC-03FF1578D945}" destId="{96DDA0FE-83E2-423C-9F13-58A61EB68487}" srcOrd="2" destOrd="0" presId="urn:microsoft.com/office/officeart/2017/3/layout/DropPinTimeline"/>
    <dgm:cxn modelId="{06EDED26-E685-42BC-BFC2-75C7EA695E40}" type="presParOf" srcId="{D512C7F9-87A6-4BA9-AFAC-03FF1578D945}" destId="{2D6C7916-1130-46A8-833B-A6278CBD2192}" srcOrd="3" destOrd="0" presId="urn:microsoft.com/office/officeart/2017/3/layout/DropPinTimeline"/>
    <dgm:cxn modelId="{A20C8A5A-2D9A-4EF7-BC83-D5EE4B16698D}" type="presParOf" srcId="{D512C7F9-87A6-4BA9-AFAC-03FF1578D945}" destId="{4D953791-5C2F-4A75-A8F4-6ED7EAB5E015}" srcOrd="4" destOrd="0" presId="urn:microsoft.com/office/officeart/2017/3/layout/DropPinTimeline"/>
    <dgm:cxn modelId="{6780D10C-523A-4885-B5BF-84F303790098}" type="presParOf" srcId="{D512C7F9-87A6-4BA9-AFAC-03FF1578D945}" destId="{22A72E40-4DCC-4F48-AADD-29738FD37A2C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ACCBB-6709-4071-B389-3BB226B3A586}">
      <dsp:nvSpPr>
        <dsp:cNvPr id="0" name=""/>
        <dsp:cNvSpPr/>
      </dsp:nvSpPr>
      <dsp:spPr>
        <a:xfrm>
          <a:off x="0" y="1905000"/>
          <a:ext cx="548640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6E8D6-BD44-4400-BC14-1BC75CB979A3}">
      <dsp:nvSpPr>
        <dsp:cNvPr id="0" name=""/>
        <dsp:cNvSpPr/>
      </dsp:nvSpPr>
      <dsp:spPr>
        <a:xfrm rot="8100000">
          <a:off x="318191" y="439028"/>
          <a:ext cx="280183" cy="280183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FC7CF-F58D-48D5-8BCC-38D6EE87890B}">
      <dsp:nvSpPr>
        <dsp:cNvPr id="0" name=""/>
        <dsp:cNvSpPr/>
      </dsp:nvSpPr>
      <dsp:spPr>
        <a:xfrm>
          <a:off x="349317" y="470153"/>
          <a:ext cx="217932" cy="21793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43A46-815A-49BF-9455-C0385022444F}">
      <dsp:nvSpPr>
        <dsp:cNvPr id="0" name=""/>
        <dsp:cNvSpPr/>
      </dsp:nvSpPr>
      <dsp:spPr>
        <a:xfrm>
          <a:off x="787494" y="777239"/>
          <a:ext cx="1868259" cy="112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1143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Позволяют понять, что должно быть</a:t>
          </a:r>
          <a:endParaRPr lang="en-US" sz="1200" b="0" kern="1200" dirty="0">
            <a:latin typeface="+mn-lt"/>
          </a:endParaRPr>
        </a:p>
      </dsp:txBody>
      <dsp:txXfrm>
        <a:off x="787494" y="777239"/>
        <a:ext cx="1868259" cy="1127760"/>
      </dsp:txXfrm>
    </dsp:sp>
    <dsp:sp modelId="{8E3FB235-DF38-476B-9A0E-B1E583D50944}">
      <dsp:nvSpPr>
        <dsp:cNvPr id="0" name=""/>
        <dsp:cNvSpPr/>
      </dsp:nvSpPr>
      <dsp:spPr>
        <a:xfrm>
          <a:off x="787494" y="380999"/>
          <a:ext cx="1868259" cy="396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ru-RU" sz="1400" b="1" i="0" kern="1200" cap="none" spc="0" baseline="0" dirty="0">
              <a:latin typeface="+mn-lt"/>
              <a:ea typeface="+mn-ea"/>
              <a:cs typeface="+mn-cs"/>
            </a:rPr>
            <a:t>Требования</a:t>
          </a:r>
          <a:endParaRPr lang="en-US" sz="1400" b="1" i="0" kern="1200" cap="none" spc="0" baseline="0" dirty="0">
            <a:latin typeface="+mn-lt"/>
            <a:ea typeface="+mn-ea"/>
            <a:cs typeface="+mn-cs"/>
          </a:endParaRPr>
        </a:p>
      </dsp:txBody>
      <dsp:txXfrm>
        <a:off x="787494" y="380999"/>
        <a:ext cx="1868259" cy="396240"/>
      </dsp:txXfrm>
    </dsp:sp>
    <dsp:sp modelId="{9AA05CE5-209F-4AD9-BE2C-2A69F76DA8F4}">
      <dsp:nvSpPr>
        <dsp:cNvPr id="0" name=""/>
        <dsp:cNvSpPr/>
      </dsp:nvSpPr>
      <dsp:spPr>
        <a:xfrm>
          <a:off x="455352" y="777239"/>
          <a:ext cx="0" cy="112776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94ECD-6415-4250-B4AD-F67BF5BECFB8}">
      <dsp:nvSpPr>
        <dsp:cNvPr id="0" name=""/>
        <dsp:cNvSpPr/>
      </dsp:nvSpPr>
      <dsp:spPr>
        <a:xfrm>
          <a:off x="418411" y="1869338"/>
          <a:ext cx="71323" cy="713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CAA11-0A87-4861-8B4E-913B1EAD1334}">
      <dsp:nvSpPr>
        <dsp:cNvPr id="0" name=""/>
        <dsp:cNvSpPr/>
      </dsp:nvSpPr>
      <dsp:spPr>
        <a:xfrm rot="18900000">
          <a:off x="1859230" y="3090788"/>
          <a:ext cx="280183" cy="280183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1A837-F261-404B-A808-B2F4154CE8A2}">
      <dsp:nvSpPr>
        <dsp:cNvPr id="0" name=""/>
        <dsp:cNvSpPr/>
      </dsp:nvSpPr>
      <dsp:spPr>
        <a:xfrm>
          <a:off x="1890356" y="3121913"/>
          <a:ext cx="217932" cy="21793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3F650-2E42-488A-AD4F-C4BD47D19A84}">
      <dsp:nvSpPr>
        <dsp:cNvPr id="0" name=""/>
        <dsp:cNvSpPr/>
      </dsp:nvSpPr>
      <dsp:spPr>
        <a:xfrm>
          <a:off x="2344752" y="1905000"/>
          <a:ext cx="2284243" cy="1127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0" bIns="7620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Визуализация абстрактных идей</a:t>
          </a:r>
          <a:endParaRPr lang="en-US" sz="1200" b="0" kern="1200" dirty="0">
            <a:latin typeface="+mn-lt"/>
          </a:endParaRPr>
        </a:p>
      </dsp:txBody>
      <dsp:txXfrm>
        <a:off x="2344752" y="1905000"/>
        <a:ext cx="2284243" cy="1127759"/>
      </dsp:txXfrm>
    </dsp:sp>
    <dsp:sp modelId="{223C5207-4FA2-4A6C-8F43-20BD55767C99}">
      <dsp:nvSpPr>
        <dsp:cNvPr id="0" name=""/>
        <dsp:cNvSpPr/>
      </dsp:nvSpPr>
      <dsp:spPr>
        <a:xfrm>
          <a:off x="2344752" y="3032759"/>
          <a:ext cx="2284243" cy="396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ru-RU" sz="1400" b="1" i="0" kern="1200" cap="none" spc="0" baseline="0" dirty="0">
              <a:latin typeface="Century Gothic"/>
              <a:ea typeface="+mn-ea"/>
              <a:cs typeface="+mn-cs"/>
            </a:rPr>
            <a:t>Макеты</a:t>
          </a:r>
          <a:endParaRPr lang="en-US" sz="1400" b="1" i="0" kern="1200" cap="none" spc="0" baseline="0" dirty="0">
            <a:latin typeface="Century Gothic"/>
            <a:ea typeface="+mn-ea"/>
            <a:cs typeface="+mn-cs"/>
          </a:endParaRPr>
        </a:p>
      </dsp:txBody>
      <dsp:txXfrm>
        <a:off x="2344752" y="3032759"/>
        <a:ext cx="2284243" cy="396240"/>
      </dsp:txXfrm>
    </dsp:sp>
    <dsp:sp modelId="{4FE5EB5D-4CEF-4D0D-9394-0534E61844BE}">
      <dsp:nvSpPr>
        <dsp:cNvPr id="0" name=""/>
        <dsp:cNvSpPr/>
      </dsp:nvSpPr>
      <dsp:spPr>
        <a:xfrm>
          <a:off x="1999324" y="1905000"/>
          <a:ext cx="0" cy="112775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429FF-AAA3-4358-8C5F-1A7F29AA2B7B}">
      <dsp:nvSpPr>
        <dsp:cNvPr id="0" name=""/>
        <dsp:cNvSpPr/>
      </dsp:nvSpPr>
      <dsp:spPr>
        <a:xfrm>
          <a:off x="1962383" y="1869338"/>
          <a:ext cx="71323" cy="713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82E90-F103-439C-8371-CFFB0927B9DE}">
      <dsp:nvSpPr>
        <dsp:cNvPr id="0" name=""/>
        <dsp:cNvSpPr/>
      </dsp:nvSpPr>
      <dsp:spPr>
        <a:xfrm rot="8100000">
          <a:off x="3250043" y="439028"/>
          <a:ext cx="280183" cy="280183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19322-C1DD-47AE-92C0-13575134BC76}">
      <dsp:nvSpPr>
        <dsp:cNvPr id="0" name=""/>
        <dsp:cNvSpPr/>
      </dsp:nvSpPr>
      <dsp:spPr>
        <a:xfrm>
          <a:off x="3281169" y="470153"/>
          <a:ext cx="217932" cy="21793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DA0FE-83E2-423C-9F13-58A61EB68487}">
      <dsp:nvSpPr>
        <dsp:cNvPr id="0" name=""/>
        <dsp:cNvSpPr/>
      </dsp:nvSpPr>
      <dsp:spPr>
        <a:xfrm>
          <a:off x="3656248" y="777239"/>
          <a:ext cx="1795118" cy="112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1143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Разработка интерфейсов приложения</a:t>
          </a:r>
          <a:endParaRPr lang="en-US" sz="1200" b="0" kern="1200" dirty="0">
            <a:latin typeface="+mn-lt"/>
          </a:endParaRPr>
        </a:p>
      </dsp:txBody>
      <dsp:txXfrm>
        <a:off x="3656248" y="777239"/>
        <a:ext cx="1795118" cy="1127760"/>
      </dsp:txXfrm>
    </dsp:sp>
    <dsp:sp modelId="{2D6C7916-1130-46A8-833B-A6278CBD2192}">
      <dsp:nvSpPr>
        <dsp:cNvPr id="0" name=""/>
        <dsp:cNvSpPr/>
      </dsp:nvSpPr>
      <dsp:spPr>
        <a:xfrm>
          <a:off x="3656248" y="380999"/>
          <a:ext cx="1795118" cy="396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ru-RU" sz="1400" b="1" i="0" kern="1200" cap="none" spc="0" baseline="0" dirty="0">
              <a:latin typeface="Century Gothic"/>
              <a:ea typeface="+mn-ea"/>
              <a:cs typeface="+mn-cs"/>
            </a:rPr>
            <a:t>Реализация</a:t>
          </a:r>
          <a:endParaRPr lang="en-US" sz="1400" b="1" i="0" kern="1200" cap="none" spc="0" baseline="0" dirty="0">
            <a:latin typeface="Century Gothic"/>
            <a:ea typeface="+mn-ea"/>
            <a:cs typeface="+mn-cs"/>
          </a:endParaRPr>
        </a:p>
      </dsp:txBody>
      <dsp:txXfrm>
        <a:off x="3656248" y="380999"/>
        <a:ext cx="1795118" cy="396240"/>
      </dsp:txXfrm>
    </dsp:sp>
    <dsp:sp modelId="{4D953791-5C2F-4A75-A8F4-6ED7EAB5E015}">
      <dsp:nvSpPr>
        <dsp:cNvPr id="0" name=""/>
        <dsp:cNvSpPr/>
      </dsp:nvSpPr>
      <dsp:spPr>
        <a:xfrm>
          <a:off x="3390896" y="777239"/>
          <a:ext cx="0" cy="112776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2AD014-AFD0-4700-A468-4D562874339A}">
      <dsp:nvSpPr>
        <dsp:cNvPr id="0" name=""/>
        <dsp:cNvSpPr/>
      </dsp:nvSpPr>
      <dsp:spPr>
        <a:xfrm>
          <a:off x="3353955" y="1869338"/>
          <a:ext cx="71323" cy="713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2/17/2025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2/17/2025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Здравствуйте уважаемые члены комиссии и все присутствующие. Я, студент группы 1912с, Малинин Евгений, представляю вашему вниманию свой Курсовой проект «Проектирование и разработка новостного сервиса».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Их изображения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Авторизации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Сами жалобы, которые хранят причину, объект жалобы и пожаловавшегося пользователя. У каждой жалобы есть статус рассмотрения, который меняется на каждом этапе рассмотрения жалобы.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6202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Ну и другие ……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4352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……………………..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1793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Затем, после составления всех моделей и реализации серверной части, было осуществлено написание самого приложения</a:t>
            </a:r>
          </a:p>
          <a:p>
            <a:endParaRPr lang="ru-RU" dirty="0"/>
          </a:p>
          <a:p>
            <a:r>
              <a:rPr lang="ru-RU" dirty="0"/>
              <a:t>В нём были разработаны свои компоненты, такие как текстовые поля, элементы выбора вместо стандартных выпадающих списков, и другие.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9996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перед началом разработки интерфейса, были выдвинуты требования, которым он должен был соответствовать. Это было осуществлено ещё на этапе написания технического задания. Благодаря ним, можно было понять, что в итоге должно быть.</a:t>
            </a:r>
          </a:p>
          <a:p>
            <a:endParaRPr lang="ru-RU" dirty="0"/>
          </a:p>
          <a:p>
            <a:r>
              <a:rPr lang="ru-RU" dirty="0"/>
              <a:t>Затем, была осуществлена визуализация всех требований, т.е. абстрактных идей, в приблизительные макеты, после чего была начата их реализация, т.е. разработка самих интерфейсов приложения.</a:t>
            </a:r>
          </a:p>
          <a:p>
            <a:endParaRPr lang="ru-RU" dirty="0"/>
          </a:p>
          <a:p>
            <a:r>
              <a:rPr lang="ru-RU" dirty="0"/>
              <a:t>Стоит отметить, что при их разработки, было учтено, что приложение должно запускаться и выглядеть максимально похоже и на </a:t>
            </a:r>
            <a:r>
              <a:rPr lang="en-US" dirty="0"/>
              <a:t>android </a:t>
            </a:r>
            <a:r>
              <a:rPr lang="ru-RU" dirty="0"/>
              <a:t>и на </a:t>
            </a:r>
            <a:r>
              <a:rPr lang="en-US" dirty="0"/>
              <a:t>windows</a:t>
            </a:r>
            <a:r>
              <a:rPr lang="ru-RU" dirty="0"/>
              <a:t>. (хоть основное предпочтение и уделялось мобильной версии)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2774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 время создания интерфейсов, также были написаны небольшие блоки, из которых он должен был состоять, т.е. – компоненты.</a:t>
            </a:r>
          </a:p>
          <a:p>
            <a:endParaRPr lang="ru-RU" dirty="0"/>
          </a:p>
          <a:p>
            <a:r>
              <a:rPr lang="ru-RU" dirty="0"/>
              <a:t>Благодаря ним, можно было быстро, удобно и без повторений лишнего кода составлять новые интерфейсы, адаптированные под разные операционные системы.</a:t>
            </a:r>
          </a:p>
          <a:p>
            <a:endParaRPr lang="ru-RU" dirty="0"/>
          </a:p>
          <a:p>
            <a:r>
              <a:rPr lang="ru-RU" dirty="0"/>
              <a:t>За счёт этого итоговое приложение выглядит одинаково и на </a:t>
            </a:r>
            <a:r>
              <a:rPr lang="en-US" dirty="0"/>
              <a:t>android </a:t>
            </a:r>
            <a:r>
              <a:rPr lang="ru-RU" dirty="0"/>
              <a:t>и на </a:t>
            </a:r>
            <a:r>
              <a:rPr lang="en-US" dirty="0"/>
              <a:t>windows</a:t>
            </a:r>
            <a:r>
              <a:rPr lang="ru-RU" dirty="0"/>
              <a:t>, а также предоставляет одинаковый функционал.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0631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слайде приведён пример использованных компонентов на главной (т.е. домашней, основной) странице приложения.</a:t>
            </a:r>
          </a:p>
          <a:p>
            <a:endParaRPr lang="ru-RU" dirty="0"/>
          </a:p>
          <a:p>
            <a:r>
              <a:rPr lang="ru-RU" dirty="0"/>
              <a:t>Это, как видно, Компонент аватара пользователя и Компонент категории новости.</a:t>
            </a:r>
          </a:p>
          <a:p>
            <a:endParaRPr lang="ru-RU" dirty="0"/>
          </a:p>
          <a:p>
            <a:r>
              <a:rPr lang="ru-RU" dirty="0"/>
              <a:t>На каждой странице, включая домашнюю, использовалось гораздо больше компонентов, но не все они представлены на слайде.</a:t>
            </a:r>
          </a:p>
          <a:p>
            <a:endParaRPr lang="ru-RU" dirty="0"/>
          </a:p>
          <a:p>
            <a:r>
              <a:rPr lang="ru-RU" dirty="0"/>
              <a:t>Например, в приложении присутствует компонент, который при изменении размеров приложения пересчитывает размеры содержимого и меняет количество столбцов для отображения.</a:t>
            </a:r>
          </a:p>
          <a:p>
            <a:endParaRPr lang="ru-RU" dirty="0"/>
          </a:p>
          <a:p>
            <a:r>
              <a:rPr lang="ru-RU" dirty="0"/>
              <a:t>Это полезно, когда пользователь переворачивает телефон или меняет размеры окна на десктоп-версии.</a:t>
            </a:r>
          </a:p>
          <a:p>
            <a:r>
              <a:rPr lang="ru-RU" dirty="0"/>
              <a:t>Таким образом, интерфейс всегда адаптирован под разные размеры экрана.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744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главной (домашней) странице авторизированного пользователя перед строкой поиска отображается (появляется) аватар, при нажатии на который открывается страница редактирования пользователя с возможность закрытия (завершения) сессии, т.е. выхода из аккаунта.</a:t>
            </a:r>
          </a:p>
          <a:p>
            <a:endParaRPr lang="ru-RU" dirty="0"/>
          </a:p>
          <a:p>
            <a:r>
              <a:rPr lang="ru-RU" dirty="0"/>
              <a:t>На ней (т.е. домашней странице), можно пролистать в карусели случайные новости, увидеть информацию о них, такую как: количество просмотров, комментариев, заголовок и содержимое.</a:t>
            </a:r>
          </a:p>
          <a:p>
            <a:endParaRPr lang="ru-RU" dirty="0"/>
          </a:p>
          <a:p>
            <a:r>
              <a:rPr lang="ru-RU" dirty="0"/>
              <a:t>Ниже расположены карточки новостей с кнопкой «смотреть всё», при нажатии на которую отображаются все категории.</a:t>
            </a:r>
          </a:p>
          <a:p>
            <a:endParaRPr lang="ru-RU" dirty="0"/>
          </a:p>
          <a:p>
            <a:r>
              <a:rPr lang="ru-RU" dirty="0"/>
              <a:t>Затем, ниже идут новости, разбиты по блокам, таким как «Самое читаемое», где отображаются новости с наибольшим количеством просмотров, а также блок «новое», где можно увидеть свежие новости, которые можно почитать.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458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нажатии на новость открывается страница просмотра новости, предназначенная для её чтения.</a:t>
            </a:r>
          </a:p>
          <a:p>
            <a:endParaRPr lang="ru-RU" dirty="0"/>
          </a:p>
          <a:p>
            <a:r>
              <a:rPr lang="ru-RU" dirty="0"/>
              <a:t>Она отображает основное изображение с карточки новости, просмотры, комментарии и её категорию.</a:t>
            </a:r>
          </a:p>
          <a:p>
            <a:endParaRPr lang="ru-RU" dirty="0"/>
          </a:p>
          <a:p>
            <a:r>
              <a:rPr lang="ru-RU" dirty="0"/>
              <a:t>На странице новости можно осуществлять следующие действия: поделиться новостью, нажав на соответствующую кнопку, добавить её в избранное, а также открыть комментарии к новости.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5963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пролистать ниже, то будет отрисованное содержимое новости, написание которого происходит через </a:t>
            </a:r>
            <a:r>
              <a:rPr lang="en-US" dirty="0"/>
              <a:t>markdown – </a:t>
            </a:r>
            <a:r>
              <a:rPr lang="ru-RU" dirty="0"/>
              <a:t>язык разметки и форматирования текста.</a:t>
            </a:r>
          </a:p>
          <a:p>
            <a:endParaRPr lang="ru-RU" dirty="0"/>
          </a:p>
          <a:p>
            <a:r>
              <a:rPr lang="ru-RU" dirty="0"/>
              <a:t>Отрисовка происходит через собственный компонент, который через внешнее свойство принимает текст (а точнее </a:t>
            </a:r>
            <a:r>
              <a:rPr lang="ru-RU" dirty="0" err="1"/>
              <a:t>биндинг</a:t>
            </a:r>
            <a:r>
              <a:rPr lang="ru-RU" dirty="0"/>
              <a:t> к свойству содержимого новости), после чего генерирует и выводит на экран нужные элементы в заданном текстом порядке.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8637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связи с тем, что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 ростом темпа жизни и увеличения объема информации, которую люди потребляют ежедневно, пользователи сталкиваются с необходимостью быстро и удобно получать доступ к актуальным новостям из различных источников.</a:t>
            </a:r>
          </a:p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Разработанное новостное приложение позволит экономить время и быть в курсе самых важных событий в мире, стране или конкретной сфере.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этого была поставлена </a:t>
            </a:r>
            <a:r>
              <a:rPr lang="ru-RU" sz="12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</a:t>
            </a: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ru-RU" dirty="0"/>
              <a:t>спроектировать и разработать сервис новостного информирования </a:t>
            </a:r>
            <a:r>
              <a:rPr lang="en-US" dirty="0"/>
              <a:t>[</a:t>
            </a:r>
            <a:r>
              <a:rPr lang="ru-RU" dirty="0"/>
              <a:t>«MeNews»</a:t>
            </a:r>
            <a:r>
              <a:rPr lang="en-US" dirty="0"/>
              <a:t>]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9408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конце каждой новости предлагается также набор новостей, рекомендованных к прочтению, а также кнопка редактирования новости, которая доступна только автору.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9127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 главной страницы на </a:t>
            </a:r>
            <a:r>
              <a:rPr lang="ru-RU" dirty="0" err="1"/>
              <a:t>баттом</a:t>
            </a:r>
            <a:r>
              <a:rPr lang="ru-RU" dirty="0"/>
              <a:t> баре идёт страница каталога новостей, на которой есть поле поиска, выбора категории и сортировки.</a:t>
            </a:r>
          </a:p>
          <a:p>
            <a:endParaRPr lang="ru-RU" dirty="0"/>
          </a:p>
          <a:p>
            <a:r>
              <a:rPr lang="ru-RU" dirty="0"/>
              <a:t>Также на ней приведены наиболее популярные теги новостей.</a:t>
            </a:r>
          </a:p>
          <a:p>
            <a:endParaRPr lang="ru-RU" dirty="0"/>
          </a:p>
          <a:p>
            <a:r>
              <a:rPr lang="ru-RU" dirty="0"/>
              <a:t>Стоит упомянуть, что на поле поиска реализован механизм отложенного поиска, т.е. автоматический поиск после завершения ввода пользователем.</a:t>
            </a:r>
          </a:p>
          <a:p>
            <a:endParaRPr lang="ru-RU" dirty="0"/>
          </a:p>
          <a:p>
            <a:r>
              <a:rPr lang="ru-RU" dirty="0"/>
              <a:t>Поиск производится как по заголовку, так и по содержимому новостей.</a:t>
            </a:r>
          </a:p>
          <a:p>
            <a:r>
              <a:rPr lang="ru-RU" dirty="0"/>
              <a:t>В сортировки также присутствуют сортировки по времени (новые, старые), по просмотрам и отображение случайных новостей, если не знаете, что почитать.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7931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странице избранного, доступной всем </a:t>
            </a:r>
            <a:r>
              <a:rPr lang="ru-RU" dirty="0" err="1"/>
              <a:t>авторизировавшимся</a:t>
            </a:r>
            <a:r>
              <a:rPr lang="ru-RU" dirty="0"/>
              <a:t> пользователям можно просмотреть поставленные закладки на новостях.</a:t>
            </a:r>
          </a:p>
          <a:p>
            <a:r>
              <a:rPr lang="ru-RU" dirty="0"/>
              <a:t>Новости на этой странице должны быть отсортированы по дате добавления закладки.</a:t>
            </a:r>
          </a:p>
          <a:p>
            <a:endParaRPr lang="ru-RU" dirty="0"/>
          </a:p>
          <a:p>
            <a:r>
              <a:rPr lang="ru-RU" dirty="0"/>
              <a:t>Аналогично выглядит и страница истории просмотров, но с группировкой по датам. Обе страницы поддерживают </a:t>
            </a:r>
            <a:r>
              <a:rPr lang="ru-RU" dirty="0" err="1"/>
              <a:t>подгрузку</a:t>
            </a:r>
            <a:r>
              <a:rPr lang="ru-RU" dirty="0"/>
              <a:t> элементов при пролистывании и обновление жестом.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06739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Далее, страница мастерской, доступна только редакторам и на ней отображаются те новости, которые редактор написал. Их (т.е. коллекцию) всё также можно обновлять жестом, а также присутствует кнопка добавления новости, которая открывает общую страницу для редактирования и создания новости.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4475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такой странице пользователь может загрузить обложку, установить заголовок и написать содержимое новости с использованием </a:t>
            </a:r>
            <a:r>
              <a:rPr lang="en-US" dirty="0"/>
              <a:t>markdown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Загрузка изображений и публикация происходит выбором соответствующего пункта меню, выпадающего при нажатии трёх точек в правом верхнем углу.</a:t>
            </a:r>
          </a:p>
          <a:p>
            <a:endParaRPr lang="ru-RU" dirty="0"/>
          </a:p>
          <a:p>
            <a:r>
              <a:rPr lang="ru-RU" dirty="0"/>
              <a:t>Если какое-то поле заполнено неправильно, то будут выведены соответствующие подписи у полей, описывающие проблему.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12582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Также, при нажатии собственного аватара пользователя, открывается страница просмотра и редактирования информации о себе, а также возможность выхода.</a:t>
            </a:r>
          </a:p>
          <a:p>
            <a:endParaRPr lang="ru-RU" dirty="0"/>
          </a:p>
          <a:p>
            <a:r>
              <a:rPr lang="ru-RU" dirty="0"/>
              <a:t>Стоит отметить, что при изменении данных, они, так сказать, реактивно обновляются и на остальных страницах, не требуя их перезагрузки (правда это относится к данным авторизации пользователя, включая аватар).</a:t>
            </a:r>
          </a:p>
          <a:p>
            <a:endParaRPr lang="ru-RU" dirty="0"/>
          </a:p>
          <a:p>
            <a:r>
              <a:rPr lang="ru-RU" dirty="0"/>
              <a:t>Все операции сохранения, загрузки и само отображения анимировано и имеют соответствующие индикаторы выполнения операции.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64686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>
              <a:spcAft>
                <a:spcPts val="6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итоге был разработан новостной сервис, который отвечает всем актуальным требованиям к скорости и удобству использования на мобильных и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desktop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устройствах.</a:t>
            </a:r>
          </a:p>
          <a:p>
            <a:pPr indent="450215" algn="just">
              <a:spcAft>
                <a:spcPts val="600"/>
              </a:spcAft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spcAft>
                <a:spcPts val="6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Разработанное решение может быть использовано как основа для дальнейшего развития и масштабирования, включая добавление новых функций, интеграцию с внешними источниками данных и оптимизацию производительности.</a:t>
            </a:r>
          </a:p>
          <a:p>
            <a:pPr indent="450215" algn="just">
              <a:spcAft>
                <a:spcPts val="600"/>
              </a:spcAft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spcAft>
                <a:spcPts val="6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образом, данный проект демонстрирует успешное применение современных технологий и подходов к разработке программного обеспечения, решая актуальные задачи в области информационного обеспечения пользователей.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5761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Контакты для связи со мной представлены на экране. Спасибо за внимание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ru-RU" smtClean="0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552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основе цели были выделены следующие </a:t>
            </a:r>
            <a:r>
              <a:rPr lang="ru-RU" sz="12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задачи: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базу данных сервиса на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15000"/>
              </a:lnSpc>
              <a:spcAft>
                <a:spcPts val="71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Liberation Serif" panose="02020603050405020304" pitchFamily="18" charset="0"/>
                <a:ea typeface="Times New Roman" panose="02020603050405020304" pitchFamily="18" charset="0"/>
              </a:rPr>
              <a:t>Спроектировать структуру </a:t>
            </a:r>
            <a:r>
              <a:rPr lang="en-US" sz="1800" dirty="0">
                <a:solidFill>
                  <a:srgbClr val="000000"/>
                </a:solidFill>
                <a:effectLst/>
                <a:latin typeface="Liberation Serif" panose="02020603050405020304" pitchFamily="18" charset="0"/>
                <a:ea typeface="Times New Roman" panose="02020603050405020304" pitchFamily="18" charset="0"/>
              </a:rPr>
              <a:t>API </a:t>
            </a:r>
            <a:r>
              <a:rPr lang="ru-RU" sz="1800" dirty="0">
                <a:solidFill>
                  <a:srgbClr val="000000"/>
                </a:solidFill>
                <a:effectLst/>
                <a:latin typeface="Liberation Serif" panose="02020603050405020304" pitchFamily="18" charset="0"/>
                <a:ea typeface="Times New Roman" panose="02020603050405020304" pitchFamily="18" charset="0"/>
              </a:rPr>
              <a:t>сервиса.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71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Liberation Serif" panose="02020603050405020304" pitchFamily="18" charset="0"/>
                <a:ea typeface="Times New Roman" panose="02020603050405020304" pitchFamily="18" charset="0"/>
              </a:rPr>
              <a:t>Разработать сервер </a:t>
            </a:r>
            <a:r>
              <a:rPr lang="en-US" sz="1800" dirty="0">
                <a:solidFill>
                  <a:srgbClr val="000000"/>
                </a:solidFill>
                <a:effectLst/>
                <a:latin typeface="Liberation Serif" panose="02020603050405020304" pitchFamily="18" charset="0"/>
                <a:ea typeface="Times New Roman" panose="02020603050405020304" pitchFamily="18" charset="0"/>
              </a:rPr>
              <a:t>API </a:t>
            </a:r>
            <a:r>
              <a:rPr lang="ru-RU" sz="1800" dirty="0">
                <a:solidFill>
                  <a:srgbClr val="000000"/>
                </a:solidFill>
                <a:effectLst/>
                <a:latin typeface="Liberation Serif" panose="02020603050405020304" pitchFamily="18" charset="0"/>
                <a:ea typeface="Times New Roman" panose="02020603050405020304" pitchFamily="18" charset="0"/>
              </a:rPr>
              <a:t>сервиса на фреймворке </a:t>
            </a:r>
            <a:r>
              <a:rPr lang="en-US" sz="1800" dirty="0">
                <a:solidFill>
                  <a:srgbClr val="000000"/>
                </a:solidFill>
                <a:effectLst/>
                <a:latin typeface="Liberation Serif" panose="02020603050405020304" pitchFamily="18" charset="0"/>
                <a:ea typeface="Times New Roman" panose="02020603050405020304" pitchFamily="18" charset="0"/>
              </a:rPr>
              <a:t>Laravel</a:t>
            </a:r>
            <a:r>
              <a:rPr lang="ru-RU" sz="1800" dirty="0">
                <a:solidFill>
                  <a:srgbClr val="000000"/>
                </a:solidFill>
                <a:effectLst/>
                <a:latin typeface="Liberation Serif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71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Liberation Serif" panose="02020603050405020304" pitchFamily="18" charset="0"/>
                <a:ea typeface="Times New Roman" panose="02020603050405020304" pitchFamily="18" charset="0"/>
              </a:rPr>
              <a:t>Разработать мобильное приложение на </a:t>
            </a:r>
            <a:r>
              <a:rPr lang="en-US" sz="1800" dirty="0">
                <a:solidFill>
                  <a:srgbClr val="000000"/>
                </a:solidFill>
                <a:effectLst/>
                <a:latin typeface="Liberation Serif" panose="02020603050405020304" pitchFamily="18" charset="0"/>
                <a:ea typeface="Times New Roman" panose="02020603050405020304" pitchFamily="18" charset="0"/>
              </a:rPr>
              <a:t>MAUI</a:t>
            </a:r>
            <a:r>
              <a:rPr lang="ru-RU" sz="1800" dirty="0">
                <a:solidFill>
                  <a:srgbClr val="000000"/>
                </a:solidFill>
                <a:effectLst/>
                <a:latin typeface="Liberation Serif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71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Liberation Serif" panose="02020603050405020304" pitchFamily="18" charset="0"/>
                <a:ea typeface="Calibri" panose="020F0502020204030204" pitchFamily="34" charset="0"/>
              </a:rPr>
              <a:t>Разработать автоматизированные тесты и провести автотестирование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0497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разработке использовались следующие программные обеспечения и СУБД: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Figma –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разработки интерфейсов. В нём создавались макеты приложения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PhpStorm –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использовался для разработки серверной части проекта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Draw.io –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использовался для создания моделей данных и их структуры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Система управления базами данных – 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MySQL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VisualStudio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для написания клиентского приложения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526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Также были использованы следующие технологии и языки программирования: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Laravel – </a:t>
            </a:r>
            <a:r>
              <a:rPr lang="ru-RU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фреймворк для написания серверной части сервиса на 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PHP</a:t>
            </a:r>
            <a:endParaRPr lang="ru-RU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и </a:t>
            </a:r>
            <a:r>
              <a:rPr lang="en-US" dirty="0"/>
              <a:t>C#</a:t>
            </a:r>
            <a:r>
              <a:rPr lang="ru-RU" dirty="0"/>
              <a:t> - для клиентской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0666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Для упрощения просмотра и понимания взаимосвязей между данными было проведено проектирование базы данных с использованием инструмента визуального моделирования и проектирования draw.io и в результате была получена концептуальная модель, представленная на экране.</a:t>
            </a:r>
          </a:p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ней представлены такие сущности, как: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Пользователь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Комментарий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Жалоба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Реакция пользователя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История просмотра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 прочее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9577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Затем концептуальная модель была трансформирована в логическую,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для каждой таблицы были определены соответствующие атрибуты и их типы данных.</a:t>
            </a:r>
          </a:p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 конечном итоге была создана диаграмма баз данных, которая отображает структуру базы данных на логическом уровне. На основе неё уже была спроектирована физическая модель …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0460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… представление которой отображено в виде словаря данных на экране.</a:t>
            </a:r>
          </a:p>
          <a:p>
            <a:endParaRPr lang="ru-RU" dirty="0"/>
          </a:p>
          <a:p>
            <a:r>
              <a:rPr lang="ru-RU" dirty="0"/>
              <a:t>В нём описаны: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Причины жалоб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Блокировки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История просмотров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Реакции пользователей на новости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9046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Типы реакций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Теги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Сами новости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872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bg>
      <p:bgPr>
        <a:gradFill>
          <a:gsLst>
            <a:gs pos="0">
              <a:schemeClr val="accent2">
                <a:lumMod val="110000"/>
                <a:satMod val="105000"/>
                <a:tint val="67000"/>
                <a:alpha val="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circles on a black background&#10;&#10;Description automatically generated">
            <a:extLst>
              <a:ext uri="{FF2B5EF4-FFF2-40B4-BE49-F238E27FC236}">
                <a16:creationId xmlns:a16="http://schemas.microsoft.com/office/drawing/2014/main" id="{05185B01-840C-72E0-FF30-8EE18CFC55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4" r="4105" b="14441"/>
          <a:stretch/>
        </p:blipFill>
        <p:spPr>
          <a:xfrm>
            <a:off x="3275012" y="0"/>
            <a:ext cx="8913812" cy="686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295400"/>
            <a:ext cx="10287000" cy="388620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defRPr sz="66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5FDDB8-B25B-0452-0EE6-99D1F02803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4212" y="5600700"/>
            <a:ext cx="10287000" cy="533400"/>
          </a:xfrm>
        </p:spPr>
        <p:txBody>
          <a:bodyPr anchor="t">
            <a:normAutofit/>
          </a:bodyPr>
          <a:lstStyle>
            <a:lvl1pPr marL="45720" indent="0" algn="l"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29F0C076-A364-A8D3-F322-AC2A18341617}"/>
              </a:ext>
            </a:extLst>
          </p:cNvPr>
          <p:cNvSpPr/>
          <p:nvPr userDrawn="1"/>
        </p:nvSpPr>
        <p:spPr>
          <a:xfrm>
            <a:off x="10975566" y="4987103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921F5FF9-DFA3-CF00-B31A-21C261392B15}"/>
              </a:ext>
            </a:extLst>
          </p:cNvPr>
          <p:cNvSpPr/>
          <p:nvPr userDrawn="1"/>
        </p:nvSpPr>
        <p:spPr>
          <a:xfrm>
            <a:off x="10118724" y="3581400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241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761B-B29B-1C47-FAE9-6E0FA1543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2" y="685800"/>
            <a:ext cx="5687336" cy="528873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defRPr sz="4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9D098DB9-0987-4850-3A4E-90EECD01BFED}"/>
              </a:ext>
            </a:extLst>
          </p:cNvPr>
          <p:cNvSpPr/>
          <p:nvPr userDrawn="1"/>
        </p:nvSpPr>
        <p:spPr>
          <a:xfrm>
            <a:off x="7130149" y="3969437"/>
            <a:ext cx="640662" cy="640662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20F41B-7946-84A8-649E-B8D239441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" r="42412"/>
          <a:stretch/>
        </p:blipFill>
        <p:spPr>
          <a:xfrm>
            <a:off x="7134779" y="533400"/>
            <a:ext cx="5054045" cy="5588000"/>
          </a:xfrm>
          <a:prstGeom prst="rect">
            <a:avLst/>
          </a:prstGeom>
        </p:spPr>
      </p:pic>
      <p:sp>
        <p:nvSpPr>
          <p:cNvPr id="6" name="Cross 5">
            <a:extLst>
              <a:ext uri="{FF2B5EF4-FFF2-40B4-BE49-F238E27FC236}">
                <a16:creationId xmlns:a16="http://schemas.microsoft.com/office/drawing/2014/main" id="{D3F324A7-F228-C486-182B-84D6C27A93B8}"/>
              </a:ext>
            </a:extLst>
          </p:cNvPr>
          <p:cNvSpPr/>
          <p:nvPr userDrawn="1"/>
        </p:nvSpPr>
        <p:spPr>
          <a:xfrm>
            <a:off x="6368151" y="2407337"/>
            <a:ext cx="640662" cy="640662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0" name="Picture Placeholder 20">
            <a:extLst>
              <a:ext uri="{FF2B5EF4-FFF2-40B4-BE49-F238E27FC236}">
                <a16:creationId xmlns:a16="http://schemas.microsoft.com/office/drawing/2014/main" id="{0EE33DD4-E993-7039-2B48-6FAFAE32A9F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9745" y="990600"/>
            <a:ext cx="4069080" cy="4384979"/>
          </a:xfrm>
          <a:custGeom>
            <a:avLst/>
            <a:gdLst>
              <a:gd name="connsiteX0" fmla="*/ 3553733 w 4390346"/>
              <a:gd name="connsiteY0" fmla="*/ 0 h 4693920"/>
              <a:gd name="connsiteX1" fmla="*/ 4390346 w 4390346"/>
              <a:gd name="connsiteY1" fmla="*/ 0 h 4693920"/>
              <a:gd name="connsiteX2" fmla="*/ 4390346 w 4390346"/>
              <a:gd name="connsiteY2" fmla="*/ 4690872 h 4693920"/>
              <a:gd name="connsiteX3" fmla="*/ 3721482 w 4390346"/>
              <a:gd name="connsiteY3" fmla="*/ 4690872 h 4693920"/>
              <a:gd name="connsiteX4" fmla="*/ 3721482 w 4390346"/>
              <a:gd name="connsiteY4" fmla="*/ 4693920 h 4693920"/>
              <a:gd name="connsiteX5" fmla="*/ 197252 w 4390346"/>
              <a:gd name="connsiteY5" fmla="*/ 4693920 h 4693920"/>
              <a:gd name="connsiteX6" fmla="*/ 167017 w 4390346"/>
              <a:gd name="connsiteY6" fmla="*/ 4690872 h 4693920"/>
              <a:gd name="connsiteX7" fmla="*/ 0 w 4390346"/>
              <a:gd name="connsiteY7" fmla="*/ 4690872 h 4693920"/>
              <a:gd name="connsiteX8" fmla="*/ 0 w 4390346"/>
              <a:gd name="connsiteY8" fmla="*/ 4232970 h 4693920"/>
              <a:gd name="connsiteX9" fmla="*/ 1 w 4390346"/>
              <a:gd name="connsiteY9" fmla="*/ 4232970 h 4693920"/>
              <a:gd name="connsiteX10" fmla="*/ 1 w 4390346"/>
              <a:gd name="connsiteY10" fmla="*/ 200299 h 4693920"/>
              <a:gd name="connsiteX11" fmla="*/ 197252 w 4390346"/>
              <a:gd name="connsiteY11" fmla="*/ 3048 h 4693920"/>
              <a:gd name="connsiteX12" fmla="*/ 3553733 w 4390346"/>
              <a:gd name="connsiteY12" fmla="*/ 3048 h 469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90346" h="4693920">
                <a:moveTo>
                  <a:pt x="3553733" y="0"/>
                </a:moveTo>
                <a:lnTo>
                  <a:pt x="4390346" y="0"/>
                </a:lnTo>
                <a:lnTo>
                  <a:pt x="4390346" y="4690872"/>
                </a:lnTo>
                <a:lnTo>
                  <a:pt x="3721482" y="4690872"/>
                </a:lnTo>
                <a:lnTo>
                  <a:pt x="3721482" y="4693920"/>
                </a:lnTo>
                <a:lnTo>
                  <a:pt x="197252" y="4693920"/>
                </a:lnTo>
                <a:lnTo>
                  <a:pt x="167017" y="4690872"/>
                </a:lnTo>
                <a:lnTo>
                  <a:pt x="0" y="4690872"/>
                </a:lnTo>
                <a:lnTo>
                  <a:pt x="0" y="4232970"/>
                </a:lnTo>
                <a:lnTo>
                  <a:pt x="1" y="4232970"/>
                </a:lnTo>
                <a:lnTo>
                  <a:pt x="1" y="200299"/>
                </a:lnTo>
                <a:cubicBezTo>
                  <a:pt x="1" y="91360"/>
                  <a:pt x="88313" y="3048"/>
                  <a:pt x="197252" y="3048"/>
                </a:cubicBezTo>
                <a:lnTo>
                  <a:pt x="3553733" y="304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4572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647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Acc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D5A8CDC-7BE6-361B-2965-88F977B1F050}"/>
              </a:ext>
            </a:extLst>
          </p:cNvPr>
          <p:cNvSpPr/>
          <p:nvPr userDrawn="1"/>
        </p:nvSpPr>
        <p:spPr>
          <a:xfrm>
            <a:off x="6361114" y="1317171"/>
            <a:ext cx="5029198" cy="5029198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C13E5D-0B96-580C-032F-0323F5B935D3}"/>
              </a:ext>
            </a:extLst>
          </p:cNvPr>
          <p:cNvSpPr/>
          <p:nvPr userDrawn="1"/>
        </p:nvSpPr>
        <p:spPr>
          <a:xfrm>
            <a:off x="0" y="0"/>
            <a:ext cx="76041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3374C0-ECC0-0DB1-D167-0EF643B5A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609600"/>
            <a:ext cx="4914900" cy="1447800"/>
          </a:xfrm>
        </p:spPr>
        <p:txBody>
          <a:bodyPr anchor="t">
            <a:normAutofit/>
          </a:bodyPr>
          <a:lstStyle>
            <a:lvl1pPr>
              <a:defRPr sz="32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465CD4-231A-6C85-3D9B-E21738DB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09600"/>
            <a:ext cx="760412" cy="381000"/>
          </a:xfrm>
        </p:spPr>
        <p:txBody>
          <a:bodyPr/>
          <a:lstStyle>
            <a:lvl1pPr algn="ctr">
              <a:defRPr sz="2400" b="1"/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583352B-64D3-C6FC-B554-91866CBEB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1829595" y="2591593"/>
            <a:ext cx="4419600" cy="7604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0" kern="1200" spc="1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47C9D80-85BC-5E0B-E24A-6217CFE72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229393" y="5258593"/>
            <a:ext cx="1219200" cy="7604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038AE2-F2EF-FEA5-D6B4-5C539A252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274" y="2286000"/>
            <a:ext cx="4572000" cy="3962400"/>
          </a:xfrm>
        </p:spPr>
        <p:txBody>
          <a:bodyPr>
            <a:normAutofit/>
          </a:bodyPr>
          <a:lstStyle>
            <a:lvl1pPr marL="331470" indent="-285750">
              <a:lnSpc>
                <a:spcPct val="110000"/>
              </a:lnSpc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1pPr>
            <a:lvl2pPr marL="651510" indent="-285750">
              <a:lnSpc>
                <a:spcPct val="110000"/>
              </a:lnSpc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2pPr>
            <a:lvl3pPr marL="880110" indent="-285750">
              <a:lnSpc>
                <a:spcPct val="110000"/>
              </a:lnSpc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1062990" indent="-285750">
              <a:lnSpc>
                <a:spcPct val="110000"/>
              </a:lnSpc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4pPr>
            <a:lvl5pPr marL="1245870" indent="-285750">
              <a:lnSpc>
                <a:spcPct val="110000"/>
              </a:lnSpc>
              <a:buFont typeface="Arial" panose="020B0604020202020204" pitchFamily="34" charset="0"/>
              <a:buChar char="•"/>
              <a:defRPr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20B2A3A-FF4C-298C-0165-DB61E8935F6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4413" y="2286000"/>
            <a:ext cx="5562600" cy="396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328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C13E5D-0B96-580C-032F-0323F5B935D3}"/>
              </a:ext>
            </a:extLst>
          </p:cNvPr>
          <p:cNvSpPr/>
          <p:nvPr userDrawn="1"/>
        </p:nvSpPr>
        <p:spPr>
          <a:xfrm>
            <a:off x="0" y="0"/>
            <a:ext cx="76041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3374C0-ECC0-0DB1-D167-0EF643B5A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609600"/>
            <a:ext cx="4914900" cy="1447800"/>
          </a:xfrm>
        </p:spPr>
        <p:txBody>
          <a:bodyPr anchor="t">
            <a:normAutofit/>
          </a:bodyPr>
          <a:lstStyle>
            <a:lvl1pPr>
              <a:defRPr sz="32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465CD4-231A-6C85-3D9B-E21738DB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09600"/>
            <a:ext cx="760412" cy="381000"/>
          </a:xfrm>
        </p:spPr>
        <p:txBody>
          <a:bodyPr/>
          <a:lstStyle>
            <a:lvl1pPr algn="ctr">
              <a:defRPr sz="2400" b="1"/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583352B-64D3-C6FC-B554-91866CBEB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1829595" y="2591593"/>
            <a:ext cx="4419600" cy="7604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0" kern="1200" spc="1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47C9D80-85BC-5E0B-E24A-6217CFE72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229393" y="5258593"/>
            <a:ext cx="1219200" cy="7604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038AE2-F2EF-FEA5-D6B4-5C539A252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274" y="2286000"/>
            <a:ext cx="4572000" cy="3962400"/>
          </a:xfrm>
        </p:spPr>
        <p:txBody>
          <a:bodyPr>
            <a:normAutofit/>
          </a:bodyPr>
          <a:lstStyle>
            <a:lvl1pPr marL="45720" indent="0">
              <a:lnSpc>
                <a:spcPct val="110000"/>
              </a:lnSpc>
              <a:buNone/>
              <a:defRPr 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1pPr>
            <a:lvl2pPr marL="331470" indent="-285750">
              <a:lnSpc>
                <a:spcPct val="11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2pPr>
            <a:lvl3pPr marL="594360" indent="-228600">
              <a:lnSpc>
                <a:spcPct val="110000"/>
              </a:lnSpc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77240" indent="-228600">
              <a:lnSpc>
                <a:spcPct val="110000"/>
              </a:lnSpc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4pPr>
            <a:lvl5pPr marL="960120" indent="-228600">
              <a:lnSpc>
                <a:spcPct val="110000"/>
              </a:lnSpc>
              <a:buFont typeface="Arial" panose="020B0604020202020204" pitchFamily="34" charset="0"/>
              <a:buChar char="•"/>
              <a:defRPr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6EA47FDD-142D-1BE6-8057-A6CC1A71222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094413" y="2286000"/>
            <a:ext cx="5558794" cy="3962400"/>
          </a:xfrm>
        </p:spPr>
        <p:txBody>
          <a:bodyPr/>
          <a:lstStyle>
            <a:lvl1pPr marL="4572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94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E2E1990-ECE7-FA08-4966-BE3109399672}"/>
              </a:ext>
            </a:extLst>
          </p:cNvPr>
          <p:cNvSpPr/>
          <p:nvPr userDrawn="1"/>
        </p:nvSpPr>
        <p:spPr>
          <a:xfrm>
            <a:off x="7026044" y="0"/>
            <a:ext cx="4461334" cy="1981200"/>
          </a:xfrm>
          <a:custGeom>
            <a:avLst/>
            <a:gdLst>
              <a:gd name="connsiteX0" fmla="*/ 0 w 4461334"/>
              <a:gd name="connsiteY0" fmla="*/ 0 h 1981200"/>
              <a:gd name="connsiteX1" fmla="*/ 4461334 w 4461334"/>
              <a:gd name="connsiteY1" fmla="*/ 0 h 1981200"/>
              <a:gd name="connsiteX2" fmla="*/ 4432897 w 4461334"/>
              <a:gd name="connsiteY2" fmla="*/ 186331 h 1981200"/>
              <a:gd name="connsiteX3" fmla="*/ 2230667 w 4461334"/>
              <a:gd name="connsiteY3" fmla="*/ 1981200 h 1981200"/>
              <a:gd name="connsiteX4" fmla="*/ 28437 w 4461334"/>
              <a:gd name="connsiteY4" fmla="*/ 186331 h 1981200"/>
              <a:gd name="connsiteX5" fmla="*/ 0 w 4461334"/>
              <a:gd name="connsiteY5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61334" h="1981200">
                <a:moveTo>
                  <a:pt x="0" y="0"/>
                </a:moveTo>
                <a:lnTo>
                  <a:pt x="4461334" y="0"/>
                </a:lnTo>
                <a:lnTo>
                  <a:pt x="4432897" y="186331"/>
                </a:lnTo>
                <a:cubicBezTo>
                  <a:pt x="4223288" y="1210661"/>
                  <a:pt x="3316962" y="1981200"/>
                  <a:pt x="2230667" y="1981200"/>
                </a:cubicBezTo>
                <a:cubicBezTo>
                  <a:pt x="1144372" y="1981200"/>
                  <a:pt x="238046" y="1210661"/>
                  <a:pt x="28437" y="18633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1D9EB0-EE8E-A9E8-9583-2D924EFA65AF}"/>
              </a:ext>
            </a:extLst>
          </p:cNvPr>
          <p:cNvSpPr/>
          <p:nvPr userDrawn="1"/>
        </p:nvSpPr>
        <p:spPr>
          <a:xfrm>
            <a:off x="0" y="0"/>
            <a:ext cx="76041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C00260-F255-D312-3E7C-329EECDFD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609600"/>
            <a:ext cx="4914900" cy="1447800"/>
          </a:xfrm>
        </p:spPr>
        <p:txBody>
          <a:bodyPr anchor="t">
            <a:normAutofit/>
          </a:bodyPr>
          <a:lstStyle>
            <a:lvl1pPr>
              <a:defRPr sz="32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C7904-6373-06D6-713A-79D78DD6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09600"/>
            <a:ext cx="760412" cy="381000"/>
          </a:xfrm>
        </p:spPr>
        <p:txBody>
          <a:bodyPr/>
          <a:lstStyle>
            <a:lvl1pPr algn="ctr">
              <a:defRPr sz="2400" b="1"/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0583D396-7FDF-332F-BEA4-791452AB13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1829595" y="2591593"/>
            <a:ext cx="4419600" cy="7604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0" kern="1200" spc="1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7FA249-0BE5-21BF-D816-85FBE6C4B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229393" y="5258593"/>
            <a:ext cx="1219200" cy="7604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FD06F443-9595-7420-13F2-7AF883FDE5E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293811" y="2743200"/>
            <a:ext cx="10134601" cy="3505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917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6A45E1A-7551-6F54-D038-074B58A3B73E}"/>
              </a:ext>
            </a:extLst>
          </p:cNvPr>
          <p:cNvSpPr/>
          <p:nvPr userDrawn="1"/>
        </p:nvSpPr>
        <p:spPr>
          <a:xfrm>
            <a:off x="7026044" y="0"/>
            <a:ext cx="4461334" cy="1981200"/>
          </a:xfrm>
          <a:custGeom>
            <a:avLst/>
            <a:gdLst>
              <a:gd name="connsiteX0" fmla="*/ 0 w 4461334"/>
              <a:gd name="connsiteY0" fmla="*/ 0 h 1981200"/>
              <a:gd name="connsiteX1" fmla="*/ 4461334 w 4461334"/>
              <a:gd name="connsiteY1" fmla="*/ 0 h 1981200"/>
              <a:gd name="connsiteX2" fmla="*/ 4432897 w 4461334"/>
              <a:gd name="connsiteY2" fmla="*/ 186331 h 1981200"/>
              <a:gd name="connsiteX3" fmla="*/ 2230667 w 4461334"/>
              <a:gd name="connsiteY3" fmla="*/ 1981200 h 1981200"/>
              <a:gd name="connsiteX4" fmla="*/ 28437 w 4461334"/>
              <a:gd name="connsiteY4" fmla="*/ 186331 h 1981200"/>
              <a:gd name="connsiteX5" fmla="*/ 0 w 4461334"/>
              <a:gd name="connsiteY5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61334" h="1981200">
                <a:moveTo>
                  <a:pt x="0" y="0"/>
                </a:moveTo>
                <a:lnTo>
                  <a:pt x="4461334" y="0"/>
                </a:lnTo>
                <a:lnTo>
                  <a:pt x="4432897" y="186331"/>
                </a:lnTo>
                <a:cubicBezTo>
                  <a:pt x="4223288" y="1210661"/>
                  <a:pt x="3316962" y="1981200"/>
                  <a:pt x="2230667" y="1981200"/>
                </a:cubicBezTo>
                <a:cubicBezTo>
                  <a:pt x="1144372" y="1981200"/>
                  <a:pt x="238046" y="1210661"/>
                  <a:pt x="28437" y="18633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5C97BE-6AF8-5928-B560-739552D148BA}"/>
              </a:ext>
            </a:extLst>
          </p:cNvPr>
          <p:cNvSpPr/>
          <p:nvPr userDrawn="1"/>
        </p:nvSpPr>
        <p:spPr>
          <a:xfrm>
            <a:off x="0" y="0"/>
            <a:ext cx="76041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049F4FA0-ECA1-9CE1-60CD-491656F225D3}"/>
              </a:ext>
            </a:extLst>
          </p:cNvPr>
          <p:cNvSpPr/>
          <p:nvPr userDrawn="1"/>
        </p:nvSpPr>
        <p:spPr>
          <a:xfrm>
            <a:off x="6683143" y="1397000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E0F6845B-3635-28EA-BA6E-5535FE48E8B0}"/>
              </a:ext>
            </a:extLst>
          </p:cNvPr>
          <p:cNvSpPr/>
          <p:nvPr userDrawn="1"/>
        </p:nvSpPr>
        <p:spPr>
          <a:xfrm>
            <a:off x="11085513" y="5638800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5BD44-F42D-3B65-BB68-E5C76C4E0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609600"/>
            <a:ext cx="4914900" cy="1447800"/>
          </a:xfrm>
        </p:spPr>
        <p:txBody>
          <a:bodyPr anchor="t">
            <a:normAutofit/>
          </a:bodyPr>
          <a:lstStyle>
            <a:lvl1pPr>
              <a:defRPr sz="32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6F22956-4B4B-B972-CE6C-282D1D591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09600"/>
            <a:ext cx="760412" cy="381000"/>
          </a:xfrm>
        </p:spPr>
        <p:txBody>
          <a:bodyPr/>
          <a:lstStyle>
            <a:lvl1pPr algn="ctr">
              <a:defRPr sz="2400" b="1"/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C319E7A6-A7BC-1FD9-6936-D83244A4083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16200000">
            <a:off x="-1829595" y="2591593"/>
            <a:ext cx="4419600" cy="7604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0" kern="1200" spc="1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180FD49-43D5-4D47-7DA7-BF05B579F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229393" y="5258593"/>
            <a:ext cx="1219200" cy="7604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1B92F8-C070-2CE8-09EC-DAB8F879C21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93812" y="2438400"/>
            <a:ext cx="4911725" cy="4114799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1pPr>
            <a:lvl2pPr>
              <a:lnSpc>
                <a:spcPct val="110000"/>
              </a:lnSpc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2pPr>
            <a:lvl3pPr>
              <a:lnSpc>
                <a:spcPct val="110000"/>
              </a:lnSpc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3pPr>
            <a:lvl4pPr>
              <a:lnSpc>
                <a:spcPct val="110000"/>
              </a:lnSpc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4pPr>
            <a:lvl5pPr>
              <a:lnSpc>
                <a:spcPct val="110000"/>
              </a:lnSpc>
              <a:defRPr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79808F-B1FF-C536-B44F-59CEA545BFD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16689" y="2438400"/>
            <a:ext cx="4911725" cy="4114799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1pPr>
            <a:lvl2pPr>
              <a:lnSpc>
                <a:spcPct val="110000"/>
              </a:lnSpc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2pPr>
            <a:lvl3pPr>
              <a:lnSpc>
                <a:spcPct val="110000"/>
              </a:lnSpc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3pPr>
            <a:lvl4pPr>
              <a:lnSpc>
                <a:spcPct val="110000"/>
              </a:lnSpc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4pPr>
            <a:lvl5pPr>
              <a:lnSpc>
                <a:spcPct val="110000"/>
              </a:lnSpc>
              <a:defRPr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09E2F69-D76D-62CD-4B4B-52AB2F720DE4}"/>
              </a:ext>
            </a:extLst>
          </p:cNvPr>
          <p:cNvSpPr/>
          <p:nvPr userDrawn="1"/>
        </p:nvSpPr>
        <p:spPr>
          <a:xfrm>
            <a:off x="9958158" y="0"/>
            <a:ext cx="2230666" cy="1981200"/>
          </a:xfrm>
          <a:custGeom>
            <a:avLst/>
            <a:gdLst>
              <a:gd name="connsiteX0" fmla="*/ 0 w 2230666"/>
              <a:gd name="connsiteY0" fmla="*/ 0 h 1981200"/>
              <a:gd name="connsiteX1" fmla="*/ 2230666 w 2230666"/>
              <a:gd name="connsiteY1" fmla="*/ 0 h 1981200"/>
              <a:gd name="connsiteX2" fmla="*/ 2230666 w 2230666"/>
              <a:gd name="connsiteY2" fmla="*/ 1981200 h 1981200"/>
              <a:gd name="connsiteX3" fmla="*/ 2029222 w 2230666"/>
              <a:gd name="connsiteY3" fmla="*/ 1972296 h 1981200"/>
              <a:gd name="connsiteX4" fmla="*/ 28437 w 2230666"/>
              <a:gd name="connsiteY4" fmla="*/ 186331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0666" h="1981200">
                <a:moveTo>
                  <a:pt x="0" y="0"/>
                </a:moveTo>
                <a:lnTo>
                  <a:pt x="2230666" y="0"/>
                </a:lnTo>
                <a:lnTo>
                  <a:pt x="2230666" y="1981200"/>
                </a:lnTo>
                <a:lnTo>
                  <a:pt x="2029222" y="1972296"/>
                </a:lnTo>
                <a:cubicBezTo>
                  <a:pt x="1033803" y="1883891"/>
                  <a:pt x="224946" y="1146640"/>
                  <a:pt x="28437" y="186331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5C97BE-6AF8-5928-B560-739552D148BA}"/>
              </a:ext>
            </a:extLst>
          </p:cNvPr>
          <p:cNvSpPr/>
          <p:nvPr userDrawn="1"/>
        </p:nvSpPr>
        <p:spPr>
          <a:xfrm>
            <a:off x="0" y="0"/>
            <a:ext cx="76041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A0041296-BAB4-9340-D4A7-59FD619AC52B}"/>
              </a:ext>
            </a:extLst>
          </p:cNvPr>
          <p:cNvSpPr/>
          <p:nvPr userDrawn="1"/>
        </p:nvSpPr>
        <p:spPr>
          <a:xfrm>
            <a:off x="7847012" y="381000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FFABB0BB-C379-786D-46F1-DEB6A507EA80}"/>
              </a:ext>
            </a:extLst>
          </p:cNvPr>
          <p:cNvSpPr/>
          <p:nvPr userDrawn="1"/>
        </p:nvSpPr>
        <p:spPr>
          <a:xfrm>
            <a:off x="8559685" y="1066800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0BDC478-129E-9690-F10A-A1F679ABD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609600"/>
            <a:ext cx="4914900" cy="1447800"/>
          </a:xfrm>
        </p:spPr>
        <p:txBody>
          <a:bodyPr anchor="t">
            <a:normAutofit/>
          </a:bodyPr>
          <a:lstStyle>
            <a:lvl1pPr>
              <a:defRPr sz="32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BD29393-4996-16FE-FC38-2447AE812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09600"/>
            <a:ext cx="760412" cy="381000"/>
          </a:xfrm>
        </p:spPr>
        <p:txBody>
          <a:bodyPr/>
          <a:lstStyle>
            <a:lvl1pPr algn="ctr">
              <a:defRPr sz="2400" b="1"/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2FB2C37F-01F4-8BDA-35AA-8F8EBC5540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1829595" y="2591593"/>
            <a:ext cx="4419600" cy="7604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0" kern="1200" spc="1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EF45931A-8732-7A9F-4CEE-22AA3831A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229393" y="5258593"/>
            <a:ext cx="1219200" cy="7604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1B92F8-C070-2CE8-09EC-DAB8F879C21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93812" y="2286000"/>
            <a:ext cx="4911725" cy="4267200"/>
          </a:xfrm>
        </p:spPr>
        <p:txBody>
          <a:bodyPr>
            <a:normAutofit/>
          </a:bodyPr>
          <a:lstStyle>
            <a:lvl1pPr marL="45720" indent="0">
              <a:lnSpc>
                <a:spcPct val="110000"/>
              </a:lnSpc>
              <a:buNone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1pPr>
            <a:lvl2pPr marL="365760" indent="0">
              <a:lnSpc>
                <a:spcPct val="110000"/>
              </a:lnSpc>
              <a:buNone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2pPr>
            <a:lvl3pPr marL="594360" indent="0">
              <a:lnSpc>
                <a:spcPct val="110000"/>
              </a:lnSpc>
              <a:buNone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77240" indent="0">
              <a:lnSpc>
                <a:spcPct val="110000"/>
              </a:lnSpc>
              <a:buNone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4pPr>
            <a:lvl5pPr marL="960120" indent="0">
              <a:lnSpc>
                <a:spcPct val="110000"/>
              </a:lnSpc>
              <a:buNone/>
              <a:defRPr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79808F-B1FF-C536-B44F-59CEA545BFD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16689" y="2286000"/>
            <a:ext cx="4911725" cy="426720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1pPr>
            <a:lvl2pPr>
              <a:lnSpc>
                <a:spcPct val="110000"/>
              </a:lnSpc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2pPr>
            <a:lvl3pPr>
              <a:lnSpc>
                <a:spcPct val="110000"/>
              </a:lnSpc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3pPr>
            <a:lvl4pPr>
              <a:lnSpc>
                <a:spcPct val="110000"/>
              </a:lnSpc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4pPr>
            <a:lvl5pPr>
              <a:lnSpc>
                <a:spcPct val="110000"/>
              </a:lnSpc>
              <a:defRPr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5429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0">
              <a:schemeClr val="accent2">
                <a:lumMod val="110000"/>
                <a:satMod val="105000"/>
                <a:tint val="67000"/>
                <a:alpha val="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5FB068A-9EE1-FCD9-54F9-D1322A68868B}"/>
              </a:ext>
            </a:extLst>
          </p:cNvPr>
          <p:cNvSpPr/>
          <p:nvPr userDrawn="1"/>
        </p:nvSpPr>
        <p:spPr>
          <a:xfrm>
            <a:off x="2132012" y="0"/>
            <a:ext cx="7924800" cy="6858000"/>
          </a:xfrm>
          <a:custGeom>
            <a:avLst/>
            <a:gdLst>
              <a:gd name="connsiteX0" fmla="*/ 1982890 w 7924800"/>
              <a:gd name="connsiteY0" fmla="*/ 0 h 6858000"/>
              <a:gd name="connsiteX1" fmla="*/ 5941911 w 7924800"/>
              <a:gd name="connsiteY1" fmla="*/ 0 h 6858000"/>
              <a:gd name="connsiteX2" fmla="*/ 6177816 w 7924800"/>
              <a:gd name="connsiteY2" fmla="*/ 143316 h 6858000"/>
              <a:gd name="connsiteX3" fmla="*/ 7924800 w 7924800"/>
              <a:gd name="connsiteY3" fmla="*/ 3429000 h 6858000"/>
              <a:gd name="connsiteX4" fmla="*/ 6017049 w 7924800"/>
              <a:gd name="connsiteY4" fmla="*/ 6817750 h 6858000"/>
              <a:gd name="connsiteX5" fmla="*/ 5947047 w 7924800"/>
              <a:gd name="connsiteY5" fmla="*/ 6858000 h 6858000"/>
              <a:gd name="connsiteX6" fmla="*/ 1977753 w 7924800"/>
              <a:gd name="connsiteY6" fmla="*/ 6858000 h 6858000"/>
              <a:gd name="connsiteX7" fmla="*/ 1907752 w 7924800"/>
              <a:gd name="connsiteY7" fmla="*/ 6817750 h 6858000"/>
              <a:gd name="connsiteX8" fmla="*/ 0 w 7924800"/>
              <a:gd name="connsiteY8" fmla="*/ 3429000 h 6858000"/>
              <a:gd name="connsiteX9" fmla="*/ 1746985 w 7924800"/>
              <a:gd name="connsiteY9" fmla="*/ 1433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24800" h="6858000">
                <a:moveTo>
                  <a:pt x="1982890" y="0"/>
                </a:moveTo>
                <a:lnTo>
                  <a:pt x="5941911" y="0"/>
                </a:lnTo>
                <a:lnTo>
                  <a:pt x="6177816" y="143316"/>
                </a:lnTo>
                <a:cubicBezTo>
                  <a:pt x="7231821" y="855388"/>
                  <a:pt x="7924800" y="2061267"/>
                  <a:pt x="7924800" y="3429000"/>
                </a:cubicBezTo>
                <a:cubicBezTo>
                  <a:pt x="7924800" y="4865120"/>
                  <a:pt x="7160790" y="6122796"/>
                  <a:pt x="6017049" y="6817750"/>
                </a:cubicBezTo>
                <a:lnTo>
                  <a:pt x="5947047" y="6858000"/>
                </a:lnTo>
                <a:lnTo>
                  <a:pt x="1977753" y="6858000"/>
                </a:lnTo>
                <a:lnTo>
                  <a:pt x="1907752" y="6817750"/>
                </a:lnTo>
                <a:cubicBezTo>
                  <a:pt x="764010" y="6122796"/>
                  <a:pt x="0" y="4865120"/>
                  <a:pt x="0" y="3429000"/>
                </a:cubicBezTo>
                <a:cubicBezTo>
                  <a:pt x="0" y="2061267"/>
                  <a:pt x="692980" y="855388"/>
                  <a:pt x="1746985" y="143316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6A409372-199C-2F3B-65CD-ADC2E45B43B7}"/>
              </a:ext>
            </a:extLst>
          </p:cNvPr>
          <p:cNvSpPr/>
          <p:nvPr userDrawn="1"/>
        </p:nvSpPr>
        <p:spPr>
          <a:xfrm>
            <a:off x="5561012" y="2022021"/>
            <a:ext cx="838200" cy="2813960"/>
          </a:xfrm>
          <a:prstGeom prst="leftBrace">
            <a:avLst>
              <a:gd name="adj1" fmla="val 34932"/>
              <a:gd name="adj2" fmla="val 50000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47599E9-7877-89FF-8C57-FEF4C3C86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495300"/>
            <a:ext cx="4572000" cy="58674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0000"/>
              </a:lnSpc>
              <a:defRPr sz="4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2A2F27B-8DDF-057C-B969-50B4B8C3D2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68305" y="2247900"/>
            <a:ext cx="4443413" cy="2400300"/>
          </a:xfrm>
        </p:spPr>
        <p:txBody>
          <a:bodyPr anchor="ctr">
            <a:normAutofit/>
          </a:bodyPr>
          <a:lstStyle>
            <a:lvl1pPr marL="45720" indent="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en-US" sz="2000" kern="1200" spc="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" indent="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en-US" sz="2000" kern="1200" spc="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" indent="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en-US" sz="2000" kern="1200" spc="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5720" indent="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en-US" sz="2000" kern="1200" spc="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45720" indent="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en-US" sz="2000" kern="1200" spc="3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336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">
    <p:bg>
      <p:bgPr>
        <a:gradFill>
          <a:gsLst>
            <a:gs pos="0">
              <a:schemeClr val="accent2">
                <a:lumMod val="110000"/>
                <a:satMod val="105000"/>
                <a:tint val="67000"/>
                <a:alpha val="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circles on a black background&#10;&#10;Description automatically generated">
            <a:extLst>
              <a:ext uri="{FF2B5EF4-FFF2-40B4-BE49-F238E27FC236}">
                <a16:creationId xmlns:a16="http://schemas.microsoft.com/office/drawing/2014/main" id="{05185B01-840C-72E0-FF30-8EE18CFC55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4" r="4105" b="14441"/>
          <a:stretch/>
        </p:blipFill>
        <p:spPr>
          <a:xfrm>
            <a:off x="3275012" y="0"/>
            <a:ext cx="8913812" cy="686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295400"/>
            <a:ext cx="10287000" cy="388620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defRPr sz="66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5FDDB8-B25B-0452-0EE6-99D1F02803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4212" y="5600700"/>
            <a:ext cx="10287000" cy="533400"/>
          </a:xfrm>
        </p:spPr>
        <p:txBody>
          <a:bodyPr anchor="t">
            <a:normAutofit/>
          </a:bodyPr>
          <a:lstStyle>
            <a:lvl1pPr marL="45720" indent="0" algn="l"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921F5FF9-DFA3-CF00-B31A-21C261392B15}"/>
              </a:ext>
            </a:extLst>
          </p:cNvPr>
          <p:cNvSpPr/>
          <p:nvPr userDrawn="1"/>
        </p:nvSpPr>
        <p:spPr>
          <a:xfrm>
            <a:off x="10118724" y="3581400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32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67777CD-9A1F-DEEA-2595-9E892C952556}"/>
              </a:ext>
            </a:extLst>
          </p:cNvPr>
          <p:cNvSpPr/>
          <p:nvPr userDrawn="1"/>
        </p:nvSpPr>
        <p:spPr>
          <a:xfrm>
            <a:off x="-1" y="0"/>
            <a:ext cx="12188825" cy="6858000"/>
          </a:xfrm>
          <a:prstGeom prst="rect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4D3028-A414-148B-F10C-466ED585BCD9}"/>
              </a:ext>
            </a:extLst>
          </p:cNvPr>
          <p:cNvSpPr/>
          <p:nvPr userDrawn="1"/>
        </p:nvSpPr>
        <p:spPr>
          <a:xfrm>
            <a:off x="-1" y="1586"/>
            <a:ext cx="3428208" cy="6856414"/>
          </a:xfrm>
          <a:custGeom>
            <a:avLst/>
            <a:gdLst>
              <a:gd name="connsiteX0" fmla="*/ 1 w 3428208"/>
              <a:gd name="connsiteY0" fmla="*/ 0 h 6856414"/>
              <a:gd name="connsiteX1" fmla="*/ 3428208 w 3428208"/>
              <a:gd name="connsiteY1" fmla="*/ 3428207 h 6856414"/>
              <a:gd name="connsiteX2" fmla="*/ 1 w 3428208"/>
              <a:gd name="connsiteY2" fmla="*/ 6856414 h 6856414"/>
              <a:gd name="connsiteX3" fmla="*/ 0 w 3428208"/>
              <a:gd name="connsiteY3" fmla="*/ 6856414 h 6856414"/>
              <a:gd name="connsiteX4" fmla="*/ 0 w 3428208"/>
              <a:gd name="connsiteY4" fmla="*/ 0 h 685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8208" h="6856414">
                <a:moveTo>
                  <a:pt x="1" y="0"/>
                </a:moveTo>
                <a:cubicBezTo>
                  <a:pt x="1893347" y="0"/>
                  <a:pt x="3428208" y="1534861"/>
                  <a:pt x="3428208" y="3428207"/>
                </a:cubicBezTo>
                <a:cubicBezTo>
                  <a:pt x="3428208" y="5321553"/>
                  <a:pt x="1893347" y="6856414"/>
                  <a:pt x="1" y="6856414"/>
                </a:cubicBezTo>
                <a:lnTo>
                  <a:pt x="0" y="685641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B111F7-2027-1E41-1C02-BA5AA37EA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723900"/>
            <a:ext cx="4114800" cy="52959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defRPr sz="4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2612" y="1981200"/>
            <a:ext cx="4114800" cy="2854781"/>
          </a:xfrm>
        </p:spPr>
        <p:txBody>
          <a:bodyPr anchor="ctr"/>
          <a:lstStyle>
            <a:lvl1pPr marL="4572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6576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59436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77724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96012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02A1E7CF-4DB4-D31C-D6AA-D368DA17CD5F}"/>
              </a:ext>
            </a:extLst>
          </p:cNvPr>
          <p:cNvSpPr/>
          <p:nvPr userDrawn="1"/>
        </p:nvSpPr>
        <p:spPr>
          <a:xfrm>
            <a:off x="4837509" y="914400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E47E8503-C2AB-07F1-FD1F-A529E414E168}"/>
              </a:ext>
            </a:extLst>
          </p:cNvPr>
          <p:cNvSpPr/>
          <p:nvPr userDrawn="1"/>
        </p:nvSpPr>
        <p:spPr>
          <a:xfrm>
            <a:off x="3085307" y="5695950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984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67777CD-9A1F-DEEA-2595-9E892C952556}"/>
              </a:ext>
            </a:extLst>
          </p:cNvPr>
          <p:cNvSpPr/>
          <p:nvPr userDrawn="1"/>
        </p:nvSpPr>
        <p:spPr>
          <a:xfrm>
            <a:off x="-1" y="0"/>
            <a:ext cx="12188825" cy="6858000"/>
          </a:xfrm>
          <a:prstGeom prst="rect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4D3028-A414-148B-F10C-466ED585BCD9}"/>
              </a:ext>
            </a:extLst>
          </p:cNvPr>
          <p:cNvSpPr/>
          <p:nvPr userDrawn="1"/>
        </p:nvSpPr>
        <p:spPr>
          <a:xfrm>
            <a:off x="-1" y="1586"/>
            <a:ext cx="3428208" cy="6856414"/>
          </a:xfrm>
          <a:custGeom>
            <a:avLst/>
            <a:gdLst>
              <a:gd name="connsiteX0" fmla="*/ 1 w 3428208"/>
              <a:gd name="connsiteY0" fmla="*/ 0 h 6856414"/>
              <a:gd name="connsiteX1" fmla="*/ 3428208 w 3428208"/>
              <a:gd name="connsiteY1" fmla="*/ 3428207 h 6856414"/>
              <a:gd name="connsiteX2" fmla="*/ 1 w 3428208"/>
              <a:gd name="connsiteY2" fmla="*/ 6856414 h 6856414"/>
              <a:gd name="connsiteX3" fmla="*/ 0 w 3428208"/>
              <a:gd name="connsiteY3" fmla="*/ 6856414 h 6856414"/>
              <a:gd name="connsiteX4" fmla="*/ 0 w 3428208"/>
              <a:gd name="connsiteY4" fmla="*/ 0 h 685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8208" h="6856414">
                <a:moveTo>
                  <a:pt x="1" y="0"/>
                </a:moveTo>
                <a:cubicBezTo>
                  <a:pt x="1893347" y="0"/>
                  <a:pt x="3428208" y="1534861"/>
                  <a:pt x="3428208" y="3428207"/>
                </a:cubicBezTo>
                <a:cubicBezTo>
                  <a:pt x="3428208" y="5321553"/>
                  <a:pt x="1893347" y="6856414"/>
                  <a:pt x="1" y="6856414"/>
                </a:cubicBezTo>
                <a:lnTo>
                  <a:pt x="0" y="685641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B111F7-2027-1E41-1C02-BA5AA37EA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723900"/>
            <a:ext cx="4114800" cy="52959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defRPr sz="4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2612" y="1981200"/>
            <a:ext cx="4114800" cy="2854781"/>
          </a:xfrm>
        </p:spPr>
        <p:txBody>
          <a:bodyPr anchor="ctr"/>
          <a:lstStyle>
            <a:lvl1pPr marL="4572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6576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59436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77724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96012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02A1E7CF-4DB4-D31C-D6AA-D368DA17CD5F}"/>
              </a:ext>
            </a:extLst>
          </p:cNvPr>
          <p:cNvSpPr/>
          <p:nvPr userDrawn="1"/>
        </p:nvSpPr>
        <p:spPr>
          <a:xfrm>
            <a:off x="4837509" y="914400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E47E8503-C2AB-07F1-FD1F-A529E414E168}"/>
              </a:ext>
            </a:extLst>
          </p:cNvPr>
          <p:cNvSpPr/>
          <p:nvPr userDrawn="1"/>
        </p:nvSpPr>
        <p:spPr>
          <a:xfrm>
            <a:off x="3085307" y="5695950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1">
            <a:extLst>
              <a:ext uri="{FF2B5EF4-FFF2-40B4-BE49-F238E27FC236}">
                <a16:creationId xmlns:a16="http://schemas.microsoft.com/office/drawing/2014/main" id="{058C80A3-3724-48A6-B933-D40CA8FFB1FD}"/>
              </a:ext>
            </a:extLst>
          </p:cNvPr>
          <p:cNvSpPr/>
          <p:nvPr userDrawn="1"/>
        </p:nvSpPr>
        <p:spPr>
          <a:xfrm>
            <a:off x="5561012" y="2022021"/>
            <a:ext cx="838200" cy="2813960"/>
          </a:xfrm>
          <a:prstGeom prst="leftBrace">
            <a:avLst>
              <a:gd name="adj1" fmla="val 34932"/>
              <a:gd name="adj2" fmla="val 50000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81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with Phon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45C0889D-74A2-974C-BB02-FA1F7BE369E2}"/>
              </a:ext>
            </a:extLst>
          </p:cNvPr>
          <p:cNvSpPr/>
          <p:nvPr userDrawn="1"/>
        </p:nvSpPr>
        <p:spPr>
          <a:xfrm>
            <a:off x="6704012" y="1148418"/>
            <a:ext cx="4561165" cy="4561165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DAE856D-3749-4D3B-9F33-A46528589F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079" y="598170"/>
            <a:ext cx="3096221" cy="5661660"/>
          </a:xfrm>
          <a:prstGeom prst="rect">
            <a:avLst/>
          </a:prstGeom>
        </p:spPr>
      </p:pic>
      <p:sp>
        <p:nvSpPr>
          <p:cNvPr id="9" name="Cross 8">
            <a:extLst>
              <a:ext uri="{FF2B5EF4-FFF2-40B4-BE49-F238E27FC236}">
                <a16:creationId xmlns:a16="http://schemas.microsoft.com/office/drawing/2014/main" id="{7A96460A-640C-6025-AAB5-344AB2A405D1}"/>
              </a:ext>
            </a:extLst>
          </p:cNvPr>
          <p:cNvSpPr/>
          <p:nvPr userDrawn="1"/>
        </p:nvSpPr>
        <p:spPr>
          <a:xfrm>
            <a:off x="10818812" y="5353077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471314FF-EA0B-8DDE-B558-885A876FB0D5}"/>
              </a:ext>
            </a:extLst>
          </p:cNvPr>
          <p:cNvSpPr/>
          <p:nvPr userDrawn="1"/>
        </p:nvSpPr>
        <p:spPr>
          <a:xfrm>
            <a:off x="6335910" y="805517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4761B-B29B-1C47-FAE9-6E0FA1543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2" y="685800"/>
            <a:ext cx="6372818" cy="403860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defRPr sz="4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EFF6782-6ABD-DEB0-6FD1-1263A5469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012" y="4876800"/>
            <a:ext cx="6372817" cy="1104898"/>
          </a:xfrm>
        </p:spPr>
        <p:txBody>
          <a:bodyPr anchor="t">
            <a:normAutofit/>
          </a:bodyPr>
          <a:lstStyle>
            <a:lvl1pPr marL="45720" indent="0" algn="l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BA3F629-2405-DC90-C212-6F3D52B95D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65046" y="883471"/>
            <a:ext cx="2439096" cy="5091059"/>
          </a:xfrm>
          <a:custGeom>
            <a:avLst/>
            <a:gdLst>
              <a:gd name="connsiteX0" fmla="*/ 340815 w 2439096"/>
              <a:gd name="connsiteY0" fmla="*/ 0 h 5091059"/>
              <a:gd name="connsiteX1" fmla="*/ 2098281 w 2439096"/>
              <a:gd name="connsiteY1" fmla="*/ 0 h 5091059"/>
              <a:gd name="connsiteX2" fmla="*/ 2439096 w 2439096"/>
              <a:gd name="connsiteY2" fmla="*/ 340815 h 5091059"/>
              <a:gd name="connsiteX3" fmla="*/ 2439096 w 2439096"/>
              <a:gd name="connsiteY3" fmla="*/ 495300 h 5091059"/>
              <a:gd name="connsiteX4" fmla="*/ 2439096 w 2439096"/>
              <a:gd name="connsiteY4" fmla="*/ 4750244 h 5091059"/>
              <a:gd name="connsiteX5" fmla="*/ 2098281 w 2439096"/>
              <a:gd name="connsiteY5" fmla="*/ 5091059 h 5091059"/>
              <a:gd name="connsiteX6" fmla="*/ 340815 w 2439096"/>
              <a:gd name="connsiteY6" fmla="*/ 5091059 h 5091059"/>
              <a:gd name="connsiteX7" fmla="*/ 0 w 2439096"/>
              <a:gd name="connsiteY7" fmla="*/ 4750244 h 5091059"/>
              <a:gd name="connsiteX8" fmla="*/ 0 w 2439096"/>
              <a:gd name="connsiteY8" fmla="*/ 495300 h 5091059"/>
              <a:gd name="connsiteX9" fmla="*/ 0 w 2439096"/>
              <a:gd name="connsiteY9" fmla="*/ 340815 h 5091059"/>
              <a:gd name="connsiteX10" fmla="*/ 340815 w 2439096"/>
              <a:gd name="connsiteY10" fmla="*/ 0 h 509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39096" h="5091059">
                <a:moveTo>
                  <a:pt x="340815" y="0"/>
                </a:moveTo>
                <a:lnTo>
                  <a:pt x="2098281" y="0"/>
                </a:lnTo>
                <a:cubicBezTo>
                  <a:pt x="2286508" y="0"/>
                  <a:pt x="2439096" y="152588"/>
                  <a:pt x="2439096" y="340815"/>
                </a:cubicBezTo>
                <a:lnTo>
                  <a:pt x="2439096" y="495300"/>
                </a:lnTo>
                <a:lnTo>
                  <a:pt x="2439096" y="4750244"/>
                </a:lnTo>
                <a:cubicBezTo>
                  <a:pt x="2439096" y="4938471"/>
                  <a:pt x="2286508" y="5091059"/>
                  <a:pt x="2098281" y="5091059"/>
                </a:cubicBezTo>
                <a:lnTo>
                  <a:pt x="340815" y="5091059"/>
                </a:lnTo>
                <a:cubicBezTo>
                  <a:pt x="152588" y="5091059"/>
                  <a:pt x="0" y="4938471"/>
                  <a:pt x="0" y="4750244"/>
                </a:cubicBezTo>
                <a:lnTo>
                  <a:pt x="0" y="495300"/>
                </a:lnTo>
                <a:lnTo>
                  <a:pt x="0" y="340815"/>
                </a:lnTo>
                <a:cubicBezTo>
                  <a:pt x="0" y="152588"/>
                  <a:pt x="152588" y="0"/>
                  <a:pt x="34081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4572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73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ing with Phon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1093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C3968AF-EB74-3889-A3BA-E759CFD47B12}"/>
              </a:ext>
            </a:extLst>
          </p:cNvPr>
          <p:cNvSpPr/>
          <p:nvPr userDrawn="1"/>
        </p:nvSpPr>
        <p:spPr>
          <a:xfrm>
            <a:off x="3275012" y="609600"/>
            <a:ext cx="5638800" cy="5638800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6A409372-199C-2F3B-65CD-ADC2E45B43B7}"/>
              </a:ext>
            </a:extLst>
          </p:cNvPr>
          <p:cNvSpPr/>
          <p:nvPr userDrawn="1"/>
        </p:nvSpPr>
        <p:spPr>
          <a:xfrm>
            <a:off x="5561012" y="2022021"/>
            <a:ext cx="838200" cy="2813960"/>
          </a:xfrm>
          <a:prstGeom prst="leftBrace">
            <a:avLst>
              <a:gd name="adj1" fmla="val 34932"/>
              <a:gd name="adj2" fmla="val 50000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66838CB-A9BC-715A-18FE-06CCE4A9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495300"/>
            <a:ext cx="4572000" cy="58674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0000"/>
              </a:lnSpc>
              <a:defRPr sz="4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454B8043-D1DD-E2EA-772B-D8D38CD37D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68305" y="2022021"/>
            <a:ext cx="4443413" cy="2813960"/>
          </a:xfrm>
        </p:spPr>
        <p:txBody>
          <a:bodyPr anchor="ctr">
            <a:normAutofit/>
          </a:bodyPr>
          <a:lstStyle>
            <a:lvl1pPr marL="45720" indent="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en-US" sz="2000" kern="1200" spc="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-22860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anose="020B0604020202020204" pitchFamily="34" charset="0"/>
              <a:buChar char="•"/>
              <a:defRPr lang="en-US" sz="2000" kern="1200" spc="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22860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anose="020B0604020202020204" pitchFamily="34" charset="0"/>
              <a:buChar char="•"/>
              <a:defRPr lang="en-US" sz="2000" kern="1200" spc="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22860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anose="020B0604020202020204" pitchFamily="34" charset="0"/>
              <a:buChar char="•"/>
              <a:defRPr lang="en-US" sz="2000" kern="1200" spc="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22860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anose="020B0604020202020204" pitchFamily="34" charset="0"/>
              <a:buChar char="•"/>
              <a:defRPr lang="en-US" sz="2000" kern="1200" spc="3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242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4264E2-719A-1CB0-CD0C-B90AD51C2384}"/>
              </a:ext>
            </a:extLst>
          </p:cNvPr>
          <p:cNvSpPr/>
          <p:nvPr userDrawn="1"/>
        </p:nvSpPr>
        <p:spPr>
          <a:xfrm>
            <a:off x="0" y="0"/>
            <a:ext cx="76041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7A96460A-640C-6025-AAB5-344AB2A405D1}"/>
              </a:ext>
            </a:extLst>
          </p:cNvPr>
          <p:cNvSpPr/>
          <p:nvPr userDrawn="1"/>
        </p:nvSpPr>
        <p:spPr>
          <a:xfrm>
            <a:off x="8151812" y="5670550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0D2C4-E19C-088F-24AA-92F46287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609600"/>
            <a:ext cx="4914900" cy="1447800"/>
          </a:xfrm>
        </p:spPr>
        <p:txBody>
          <a:bodyPr anchor="t">
            <a:normAutofit/>
          </a:bodyPr>
          <a:lstStyle>
            <a:lvl1pPr>
              <a:defRPr sz="32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08F9375-0CED-7A7E-FAD2-5469CE00A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09600"/>
            <a:ext cx="760412" cy="381000"/>
          </a:xfrm>
        </p:spPr>
        <p:txBody>
          <a:bodyPr/>
          <a:lstStyle>
            <a:lvl1pPr algn="ctr">
              <a:defRPr sz="2400" b="1"/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C1791A8D-D5A1-DB56-D6C5-A82DB0F267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1829595" y="2591593"/>
            <a:ext cx="4419600" cy="7604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0" kern="1200" spc="1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E9D901E-58D4-3C47-262B-EA276B7F1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229393" y="5258593"/>
            <a:ext cx="1219200" cy="7604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274" y="2286000"/>
            <a:ext cx="4572000" cy="4267200"/>
          </a:xfrm>
        </p:spPr>
        <p:txBody>
          <a:bodyPr>
            <a:normAutofit/>
          </a:bodyPr>
          <a:lstStyle>
            <a:lvl1pPr marL="45720" indent="0">
              <a:lnSpc>
                <a:spcPct val="110000"/>
              </a:lnSpc>
              <a:buNone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1pPr>
            <a:lvl2pPr marL="365760" indent="0">
              <a:lnSpc>
                <a:spcPct val="1100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2pPr>
            <a:lvl3pPr marL="594360" indent="0">
              <a:lnSpc>
                <a:spcPct val="110000"/>
              </a:lnSpc>
              <a:buNone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77240" indent="0">
              <a:lnSpc>
                <a:spcPct val="110000"/>
              </a:lnSpc>
              <a:buNone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4pPr>
            <a:lvl5pPr marL="960120" indent="0">
              <a:lnSpc>
                <a:spcPct val="110000"/>
              </a:lnSpc>
              <a:buNone/>
              <a:defRPr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86C1A7B9-E319-130B-0CC8-DCB01B51A087}"/>
              </a:ext>
            </a:extLst>
          </p:cNvPr>
          <p:cNvSpPr/>
          <p:nvPr userDrawn="1"/>
        </p:nvSpPr>
        <p:spPr>
          <a:xfrm>
            <a:off x="7351712" y="4419600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652475-9C37-D778-F6B2-DE9F50F8571A}"/>
              </a:ext>
            </a:extLst>
          </p:cNvPr>
          <p:cNvSpPr/>
          <p:nvPr userDrawn="1"/>
        </p:nvSpPr>
        <p:spPr>
          <a:xfrm>
            <a:off x="8609012" y="-21999"/>
            <a:ext cx="3579812" cy="6901998"/>
          </a:xfrm>
          <a:custGeom>
            <a:avLst/>
            <a:gdLst>
              <a:gd name="connsiteX0" fmla="*/ 3450999 w 3579812"/>
              <a:gd name="connsiteY0" fmla="*/ 0 h 6901998"/>
              <a:gd name="connsiteX1" fmla="*/ 3579812 w 3579812"/>
              <a:gd name="connsiteY1" fmla="*/ 3257 h 6901998"/>
              <a:gd name="connsiteX2" fmla="*/ 3579812 w 3579812"/>
              <a:gd name="connsiteY2" fmla="*/ 6898741 h 6901998"/>
              <a:gd name="connsiteX3" fmla="*/ 3450999 w 3579812"/>
              <a:gd name="connsiteY3" fmla="*/ 6901998 h 6901998"/>
              <a:gd name="connsiteX4" fmla="*/ 0 w 3579812"/>
              <a:gd name="connsiteY4" fmla="*/ 3450999 h 6901998"/>
              <a:gd name="connsiteX5" fmla="*/ 3450999 w 3579812"/>
              <a:gd name="connsiteY5" fmla="*/ 0 h 690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9812" h="6901998">
                <a:moveTo>
                  <a:pt x="3450999" y="0"/>
                </a:moveTo>
                <a:lnTo>
                  <a:pt x="3579812" y="3257"/>
                </a:lnTo>
                <a:lnTo>
                  <a:pt x="3579812" y="6898741"/>
                </a:lnTo>
                <a:lnTo>
                  <a:pt x="3450999" y="6901998"/>
                </a:lnTo>
                <a:cubicBezTo>
                  <a:pt x="1545065" y="6901998"/>
                  <a:pt x="0" y="5356933"/>
                  <a:pt x="0" y="3450999"/>
                </a:cubicBezTo>
                <a:cubicBezTo>
                  <a:pt x="0" y="1545065"/>
                  <a:pt x="1545065" y="0"/>
                  <a:pt x="3450999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Computer Monit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D5A8CDC-7BE6-361B-2965-88F977B1F050}"/>
              </a:ext>
            </a:extLst>
          </p:cNvPr>
          <p:cNvSpPr/>
          <p:nvPr userDrawn="1"/>
        </p:nvSpPr>
        <p:spPr>
          <a:xfrm>
            <a:off x="6704012" y="838202"/>
            <a:ext cx="5029198" cy="5029198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C13E5D-0B96-580C-032F-0323F5B935D3}"/>
              </a:ext>
            </a:extLst>
          </p:cNvPr>
          <p:cNvSpPr/>
          <p:nvPr userDrawn="1"/>
        </p:nvSpPr>
        <p:spPr>
          <a:xfrm>
            <a:off x="0" y="0"/>
            <a:ext cx="76041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7F2A9A7-1093-A563-8A0E-4C8DB0E669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2112" y="1752600"/>
            <a:ext cx="4951066" cy="3810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33374C0-ECC0-0DB1-D167-0EF643B5A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609600"/>
            <a:ext cx="4914900" cy="1447800"/>
          </a:xfrm>
        </p:spPr>
        <p:txBody>
          <a:bodyPr anchor="t">
            <a:normAutofit/>
          </a:bodyPr>
          <a:lstStyle>
            <a:lvl1pPr>
              <a:defRPr sz="32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465CD4-231A-6C85-3D9B-E21738DB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09600"/>
            <a:ext cx="760412" cy="381000"/>
          </a:xfrm>
        </p:spPr>
        <p:txBody>
          <a:bodyPr/>
          <a:lstStyle>
            <a:lvl1pPr algn="ctr">
              <a:defRPr sz="2400" b="1"/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583352B-64D3-C6FC-B554-91866CBEB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1829595" y="2591593"/>
            <a:ext cx="4419600" cy="7604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0" kern="1200" spc="1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47C9D80-85BC-5E0B-E24A-6217CFE72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229393" y="5258593"/>
            <a:ext cx="1219200" cy="7604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038AE2-F2EF-FEA5-D6B4-5C539A252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274" y="2286000"/>
            <a:ext cx="4572000" cy="3962400"/>
          </a:xfrm>
        </p:spPr>
        <p:txBody>
          <a:bodyPr>
            <a:normAutofit/>
          </a:bodyPr>
          <a:lstStyle>
            <a:lvl1pPr marL="45720" indent="0">
              <a:lnSpc>
                <a:spcPct val="110000"/>
              </a:lnSpc>
              <a:buNone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1pPr>
            <a:lvl2pPr marL="365760" indent="0">
              <a:lnSpc>
                <a:spcPct val="110000"/>
              </a:lnSpc>
              <a:buNone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2pPr>
            <a:lvl3pPr marL="594360" indent="0">
              <a:lnSpc>
                <a:spcPct val="110000"/>
              </a:lnSpc>
              <a:buNone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77240" indent="0">
              <a:lnSpc>
                <a:spcPct val="110000"/>
              </a:lnSpc>
              <a:buNone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4pPr>
            <a:lvl5pPr marL="960120" indent="0">
              <a:lnSpc>
                <a:spcPct val="110000"/>
              </a:lnSpc>
              <a:buNone/>
              <a:defRPr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cs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1F5E297-E771-7AE4-7311-0874043A4B3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45945" y="2057400"/>
            <a:ext cx="4343400" cy="2688336"/>
          </a:xfrm>
          <a:custGeom>
            <a:avLst/>
            <a:gdLst>
              <a:gd name="connsiteX0" fmla="*/ 25620 w 4343400"/>
              <a:gd name="connsiteY0" fmla="*/ 0 h 2688336"/>
              <a:gd name="connsiteX1" fmla="*/ 4317780 w 4343400"/>
              <a:gd name="connsiteY1" fmla="*/ 0 h 2688336"/>
              <a:gd name="connsiteX2" fmla="*/ 4343400 w 4343400"/>
              <a:gd name="connsiteY2" fmla="*/ 25620 h 2688336"/>
              <a:gd name="connsiteX3" fmla="*/ 4343400 w 4343400"/>
              <a:gd name="connsiteY3" fmla="*/ 2662716 h 2688336"/>
              <a:gd name="connsiteX4" fmla="*/ 4317780 w 4343400"/>
              <a:gd name="connsiteY4" fmla="*/ 2688336 h 2688336"/>
              <a:gd name="connsiteX5" fmla="*/ 25620 w 4343400"/>
              <a:gd name="connsiteY5" fmla="*/ 2688336 h 2688336"/>
              <a:gd name="connsiteX6" fmla="*/ 0 w 4343400"/>
              <a:gd name="connsiteY6" fmla="*/ 2662716 h 2688336"/>
              <a:gd name="connsiteX7" fmla="*/ 0 w 4343400"/>
              <a:gd name="connsiteY7" fmla="*/ 25620 h 2688336"/>
              <a:gd name="connsiteX8" fmla="*/ 25620 w 4343400"/>
              <a:gd name="connsiteY8" fmla="*/ 0 h 268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3400" h="2688336">
                <a:moveTo>
                  <a:pt x="25620" y="0"/>
                </a:moveTo>
                <a:lnTo>
                  <a:pt x="4317780" y="0"/>
                </a:lnTo>
                <a:cubicBezTo>
                  <a:pt x="4331930" y="0"/>
                  <a:pt x="4343400" y="11470"/>
                  <a:pt x="4343400" y="25620"/>
                </a:cubicBezTo>
                <a:lnTo>
                  <a:pt x="4343400" y="2662716"/>
                </a:lnTo>
                <a:cubicBezTo>
                  <a:pt x="4343400" y="2676866"/>
                  <a:pt x="4331930" y="2688336"/>
                  <a:pt x="4317780" y="2688336"/>
                </a:cubicBezTo>
                <a:lnTo>
                  <a:pt x="25620" y="2688336"/>
                </a:lnTo>
                <a:cubicBezTo>
                  <a:pt x="11470" y="2688336"/>
                  <a:pt x="0" y="2676866"/>
                  <a:pt x="0" y="2662716"/>
                </a:cubicBezTo>
                <a:lnTo>
                  <a:pt x="0" y="25620"/>
                </a:lnTo>
                <a:cubicBezTo>
                  <a:pt x="0" y="11470"/>
                  <a:pt x="11470" y="0"/>
                  <a:pt x="256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4572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728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97" r:id="rId2"/>
    <p:sldLayoutId id="2147483672" r:id="rId3"/>
    <p:sldLayoutId id="2147483698" r:id="rId4"/>
    <p:sldLayoutId id="2147483695" r:id="rId5"/>
    <p:sldLayoutId id="2147483699" r:id="rId6"/>
    <p:sldLayoutId id="2147483685" r:id="rId7"/>
    <p:sldLayoutId id="2147483662" r:id="rId8"/>
    <p:sldLayoutId id="2147483682" r:id="rId9"/>
    <p:sldLayoutId id="2147483696" r:id="rId10"/>
    <p:sldLayoutId id="2147483693" r:id="rId11"/>
    <p:sldLayoutId id="2147483692" r:id="rId12"/>
    <p:sldLayoutId id="2147483676" r:id="rId13"/>
    <p:sldLayoutId id="2147483665" r:id="rId14"/>
    <p:sldLayoutId id="2147483688" r:id="rId15"/>
    <p:sldLayoutId id="2147483686" r:id="rId16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34.png"/><Relationship Id="rId5" Type="http://schemas.openxmlformats.org/officeDocument/2006/relationships/image" Target="../media/image30.jpeg"/><Relationship Id="rId10" Type="http://schemas.openxmlformats.org/officeDocument/2006/relationships/image" Target="../media/image33.png"/><Relationship Id="rId4" Type="http://schemas.openxmlformats.org/officeDocument/2006/relationships/image" Target="../media/image3.sv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8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8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8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8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8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8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8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55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9.svg"/><Relationship Id="rId4" Type="http://schemas.openxmlformats.org/officeDocument/2006/relationships/image" Target="../media/image18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110000"/>
                <a:satMod val="105000"/>
                <a:tint val="67000"/>
                <a:alpha val="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95795E8-8642-4B4A-8902-A4691C41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2274505"/>
            <a:ext cx="12188825" cy="1143000"/>
          </a:xfrm>
        </p:spPr>
        <p:txBody>
          <a:bodyPr anchor="b">
            <a:normAutofit fontScale="90000"/>
          </a:bodyPr>
          <a:lstStyle/>
          <a:p>
            <a:pPr algn="ctr"/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ПРОЕКТИРОВАНИЕ И РАЗРАБОТКА</a:t>
            </a:r>
            <a:b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НОВОСТНОГО СЕРВИСА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24C191-5460-4114-BF74-2D7C82C95D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589" y="3438526"/>
            <a:ext cx="12188825" cy="533400"/>
          </a:xfrm>
        </p:spPr>
        <p:txBody>
          <a:bodyPr>
            <a:normAutofit/>
          </a:bodyPr>
          <a:lstStyle/>
          <a:p>
            <a:pPr algn="ctr"/>
            <a:r>
              <a:rPr lang="ru-RU" i="1" dirty="0"/>
              <a:t>КУРСОВОЙ ПРОЕКТ</a:t>
            </a:r>
            <a:endParaRPr lang="en-US" i="1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97B04FF-350A-4ED2-AF1C-AF1267D6265C}"/>
              </a:ext>
            </a:extLst>
          </p:cNvPr>
          <p:cNvSpPr txBox="1">
            <a:spLocks/>
          </p:cNvSpPr>
          <p:nvPr/>
        </p:nvSpPr>
        <p:spPr>
          <a:xfrm>
            <a:off x="9142412" y="3966342"/>
            <a:ext cx="2741613" cy="2358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Выполнил: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Студент группы 1912с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Малинин Евгений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Руководитель: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Летягина И.Е.</a:t>
            </a:r>
            <a:endParaRPr lang="en-US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7226C98-47FE-4B52-A035-1FCFEAFD882A}"/>
              </a:ext>
            </a:extLst>
          </p:cNvPr>
          <p:cNvSpPr txBox="1">
            <a:spLocks/>
          </p:cNvSpPr>
          <p:nvPr/>
        </p:nvSpPr>
        <p:spPr>
          <a:xfrm>
            <a:off x="912812" y="92787"/>
            <a:ext cx="11083513" cy="764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ОБЛАСТНОЕ ГОСУДАРСТВЕННОЕ БЮДЖЕТНОЕ ПРОФЕССИОНАЛЬНОЕ ОБРАЗОВАТЕЛЬНОЕ УЧРЕЖДЕНИЕ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«ТОМСКИЙ ЭКОНОМИКО-ПРОМЫШЛЕННЫЙ КОЛЛЕДЖ»</a:t>
            </a:r>
            <a:endParaRPr lang="en-US" sz="16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7E8D62-7FAB-4986-A48A-043CFBA18ED4}"/>
              </a:ext>
            </a:extLst>
          </p:cNvPr>
          <p:cNvSpPr txBox="1">
            <a:spLocks/>
          </p:cNvSpPr>
          <p:nvPr/>
        </p:nvSpPr>
        <p:spPr>
          <a:xfrm>
            <a:off x="0" y="6484883"/>
            <a:ext cx="12188827" cy="342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1400" dirty="0"/>
              <a:t>ТОМСК 2025</a:t>
            </a:r>
            <a:endParaRPr lang="en-US" sz="1400" dirty="0"/>
          </a:p>
        </p:txBody>
      </p:sp>
      <p:sp>
        <p:nvSpPr>
          <p:cNvPr id="16" name="Cross 2">
            <a:extLst>
              <a:ext uri="{FF2B5EF4-FFF2-40B4-BE49-F238E27FC236}">
                <a16:creationId xmlns:a16="http://schemas.microsoft.com/office/drawing/2014/main" id="{AD425B7C-B297-4595-82C1-76095DC167D7}"/>
              </a:ext>
            </a:extLst>
          </p:cNvPr>
          <p:cNvSpPr/>
          <p:nvPr/>
        </p:nvSpPr>
        <p:spPr>
          <a:xfrm>
            <a:off x="11580812" y="5376042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F87D846-9AEB-48BD-9844-1D73294E14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192500" y="192506"/>
            <a:ext cx="933656" cy="52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2" y="609600"/>
            <a:ext cx="10287000" cy="1447800"/>
          </a:xfrm>
        </p:spPr>
        <p:txBody>
          <a:bodyPr anchor="t">
            <a:normAutofit/>
          </a:bodyPr>
          <a:lstStyle/>
          <a:p>
            <a:r>
              <a:rPr lang="ru-RU" dirty="0"/>
              <a:t>ПРОЕКТИРОВАНИЕ И РАЗРАБОТКА БАЗЫ ДАННЫХ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B95A416-05FC-CE36-FB78-577BDA375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09600"/>
            <a:ext cx="760412" cy="381000"/>
          </a:xfrm>
        </p:spPr>
        <p:txBody>
          <a:bodyPr/>
          <a:lstStyle/>
          <a:p>
            <a:fld id="{AAEAE4A8-A6E5-453E-B946-FB774B73F48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F7FA8F-B939-4F0A-9AD7-DCCECA27A4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t="1355" b="331"/>
          <a:stretch/>
        </p:blipFill>
        <p:spPr>
          <a:xfrm>
            <a:off x="2093912" y="1333500"/>
            <a:ext cx="8001000" cy="51816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7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7683A0-88B2-4029-8829-BF82A4A921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229" t="10555" r="3438" b="18889"/>
          <a:stretch/>
        </p:blipFill>
        <p:spPr>
          <a:xfrm>
            <a:off x="150812" y="533400"/>
            <a:ext cx="933656" cy="529349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9CD5CBF-80FE-4DE7-8013-E2BD4312EFFE}"/>
              </a:ext>
            </a:extLst>
          </p:cNvPr>
          <p:cNvSpPr txBox="1">
            <a:spLocks/>
          </p:cNvSpPr>
          <p:nvPr/>
        </p:nvSpPr>
        <p:spPr>
          <a:xfrm>
            <a:off x="0" y="6343650"/>
            <a:ext cx="760412" cy="361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AEAE4A8-A6E5-453E-B946-FB774B73F48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27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2" y="609600"/>
            <a:ext cx="10287000" cy="1447800"/>
          </a:xfrm>
        </p:spPr>
        <p:txBody>
          <a:bodyPr anchor="t">
            <a:normAutofit/>
          </a:bodyPr>
          <a:lstStyle/>
          <a:p>
            <a:r>
              <a:rPr lang="ru-RU" dirty="0"/>
              <a:t>ПРОЕКТИРОВАНИЕ И РАЗРАБОТКА БАЗЫ ДАННЫХ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B95A416-05FC-CE36-FB78-577BDA375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09600"/>
            <a:ext cx="760412" cy="381000"/>
          </a:xfrm>
        </p:spPr>
        <p:txBody>
          <a:bodyPr/>
          <a:lstStyle/>
          <a:p>
            <a:fld id="{AAEAE4A8-A6E5-453E-B946-FB774B73F48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F7FA8F-B939-4F0A-9AD7-DCCECA27A4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" t="490" r="476" b="490"/>
          <a:stretch/>
        </p:blipFill>
        <p:spPr>
          <a:xfrm>
            <a:off x="2629899" y="1143000"/>
            <a:ext cx="6929026" cy="539664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7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86CEF8-A4FF-43CC-BE1A-832D929B20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229" t="10555" r="3438" b="18889"/>
          <a:stretch/>
        </p:blipFill>
        <p:spPr>
          <a:xfrm>
            <a:off x="150812" y="533400"/>
            <a:ext cx="933656" cy="529349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8244FD1-0B73-434C-A39F-F92A4471F5AC}"/>
              </a:ext>
            </a:extLst>
          </p:cNvPr>
          <p:cNvSpPr txBox="1">
            <a:spLocks/>
          </p:cNvSpPr>
          <p:nvPr/>
        </p:nvSpPr>
        <p:spPr>
          <a:xfrm>
            <a:off x="0" y="6343650"/>
            <a:ext cx="760412" cy="361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AEAE4A8-A6E5-453E-B946-FB774B73F48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00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2" y="609600"/>
            <a:ext cx="10287000" cy="1447800"/>
          </a:xfrm>
        </p:spPr>
        <p:txBody>
          <a:bodyPr anchor="t">
            <a:normAutofit/>
          </a:bodyPr>
          <a:lstStyle/>
          <a:p>
            <a:r>
              <a:rPr lang="ru-RU" dirty="0"/>
              <a:t>ПРОЕКТИРОВАНИЕ И РАЗРАБОТКА БАЗЫ ДАННЫХ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B95A416-05FC-CE36-FB78-577BDA375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09600"/>
            <a:ext cx="760412" cy="381000"/>
          </a:xfrm>
        </p:spPr>
        <p:txBody>
          <a:bodyPr/>
          <a:lstStyle/>
          <a:p>
            <a:fld id="{AAEAE4A8-A6E5-453E-B946-FB774B73F48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F7FA8F-B939-4F0A-9AD7-DCCECA27A4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" t="4236" r="1135" b="5397"/>
          <a:stretch/>
        </p:blipFill>
        <p:spPr>
          <a:xfrm>
            <a:off x="1102915" y="2209800"/>
            <a:ext cx="9982994" cy="29133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7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0B31D4-BBF9-4C17-90D9-0AA58A24D2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229" t="10555" r="3438" b="18889"/>
          <a:stretch/>
        </p:blipFill>
        <p:spPr>
          <a:xfrm>
            <a:off x="150812" y="533400"/>
            <a:ext cx="933656" cy="529349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9617D15-1813-4D1B-918D-9294D703C8BE}"/>
              </a:ext>
            </a:extLst>
          </p:cNvPr>
          <p:cNvSpPr txBox="1">
            <a:spLocks/>
          </p:cNvSpPr>
          <p:nvPr/>
        </p:nvSpPr>
        <p:spPr>
          <a:xfrm>
            <a:off x="0" y="6343650"/>
            <a:ext cx="760412" cy="361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AEAE4A8-A6E5-453E-B946-FB774B73F48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01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685800"/>
            <a:ext cx="6372818" cy="4038600"/>
          </a:xfrm>
        </p:spPr>
        <p:txBody>
          <a:bodyPr anchor="b">
            <a:normAutofit/>
          </a:bodyPr>
          <a:lstStyle/>
          <a:p>
            <a:r>
              <a:rPr lang="ru-RU" dirty="0"/>
              <a:t>КАК ПРОХОДИЛА РАЗРАБОТКА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B989A75-8BF6-6DE9-1AB9-424401DB39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012" y="4876800"/>
            <a:ext cx="6372817" cy="1104898"/>
          </a:xfrm>
        </p:spPr>
        <p:txBody>
          <a:bodyPr/>
          <a:lstStyle/>
          <a:p>
            <a:r>
              <a:rPr lang="ru-RU" dirty="0"/>
              <a:t>От собственных компонентов до стилизации</a:t>
            </a:r>
            <a:endParaRPr lang="en-US" dirty="0"/>
          </a:p>
        </p:txBody>
      </p:sp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9731B764-336F-5EF9-5FCF-4EA90ACB8D9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6" t="835" r="236" b="5237"/>
          <a:stretch/>
        </p:blipFill>
        <p:spPr>
          <a:xfrm>
            <a:off x="7765046" y="883471"/>
            <a:ext cx="2439096" cy="5091059"/>
          </a:xfrm>
        </p:spPr>
      </p:pic>
    </p:spTree>
    <p:extLst>
      <p:ext uri="{BB962C8B-B14F-4D97-AF65-F5344CB8AC3E}">
        <p14:creationId xmlns:p14="http://schemas.microsoft.com/office/powerpoint/2010/main" val="1808901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FD532B-8324-861F-ED93-92EB8E7DD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609600"/>
            <a:ext cx="4914900" cy="1447800"/>
          </a:xfrm>
        </p:spPr>
        <p:txBody>
          <a:bodyPr/>
          <a:lstStyle/>
          <a:p>
            <a:r>
              <a:rPr lang="ru-RU" dirty="0"/>
              <a:t>ЭТАПЫ РАЗРАБОТКИ ПРИЛОЖЕНИЯ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C024B-18D5-7DDB-7B99-DD2F09CA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09600"/>
            <a:ext cx="760412" cy="381000"/>
          </a:xfrm>
        </p:spPr>
        <p:txBody>
          <a:bodyPr/>
          <a:lstStyle/>
          <a:p>
            <a:fld id="{AAEAE4A8-A6E5-453E-B946-FB774B73F48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17B39-8948-407E-1D29-B290C2F20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274" y="2286000"/>
            <a:ext cx="4572000" cy="3962400"/>
          </a:xfrm>
        </p:spPr>
        <p:txBody>
          <a:bodyPr/>
          <a:lstStyle/>
          <a:p>
            <a:r>
              <a:rPr lang="ru-RU" dirty="0"/>
              <a:t>Постановка требований к интерфейсу</a:t>
            </a:r>
            <a:endParaRPr lang="en-US" dirty="0"/>
          </a:p>
          <a:p>
            <a:r>
              <a:rPr lang="ru-RU" dirty="0"/>
              <a:t>Подготовка макетов</a:t>
            </a:r>
            <a:endParaRPr lang="en-US" dirty="0"/>
          </a:p>
          <a:p>
            <a:r>
              <a:rPr lang="ru-RU" dirty="0"/>
              <a:t>Реализация</a:t>
            </a:r>
            <a:endParaRPr lang="en-US" dirty="0"/>
          </a:p>
        </p:txBody>
      </p:sp>
      <p:graphicFrame>
        <p:nvGraphicFramePr>
          <p:cNvPr id="9" name="Diagram 2" descr="Drop pin timeline SmartArt graphic&#10;">
            <a:extLst>
              <a:ext uri="{FF2B5EF4-FFF2-40B4-BE49-F238E27FC236}">
                <a16:creationId xmlns:a16="http://schemas.microsoft.com/office/drawing/2014/main" id="{3FBEBE7D-0B6F-4C93-0F2F-3EBC3855D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1866791"/>
              </p:ext>
            </p:extLst>
          </p:nvPr>
        </p:nvGraphicFramePr>
        <p:xfrm>
          <a:off x="6130924" y="2057400"/>
          <a:ext cx="54864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DD2D9B-E4A6-422A-BDFE-C50CD1CCEC6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229" t="10555" r="3438" b="18889"/>
          <a:stretch/>
        </p:blipFill>
        <p:spPr>
          <a:xfrm>
            <a:off x="150812" y="533400"/>
            <a:ext cx="933656" cy="529349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BD3CF29-EE72-4A21-BD8C-B482AB49EE92}"/>
              </a:ext>
            </a:extLst>
          </p:cNvPr>
          <p:cNvSpPr txBox="1">
            <a:spLocks/>
          </p:cNvSpPr>
          <p:nvPr/>
        </p:nvSpPr>
        <p:spPr>
          <a:xfrm>
            <a:off x="0" y="6343650"/>
            <a:ext cx="760412" cy="361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AEAE4A8-A6E5-453E-B946-FB774B73F48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95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495300"/>
            <a:ext cx="4572000" cy="5753100"/>
          </a:xfrm>
        </p:spPr>
        <p:txBody>
          <a:bodyPr anchor="ctr">
            <a:normAutofit/>
          </a:bodyPr>
          <a:lstStyle/>
          <a:p>
            <a:r>
              <a:rPr lang="ru-RU" dirty="0"/>
              <a:t>Компоненты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6768305" y="2022021"/>
            <a:ext cx="4443413" cy="2813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Позволяют создавать ПО из готовых блоков и избавляют от повторений кода за счёт повторного использования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201FA6-AF53-4059-BF7F-A726A06F03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64984" y="76200"/>
            <a:ext cx="933656" cy="52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1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raphic 7">
            <a:extLst>
              <a:ext uri="{FF2B5EF4-FFF2-40B4-BE49-F238E27FC236}">
                <a16:creationId xmlns:a16="http://schemas.microsoft.com/office/drawing/2014/main" id="{704DA91A-026F-4B69-90A1-0975173C0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0006" y="931434"/>
            <a:ext cx="2656434" cy="5088366"/>
          </a:xfrm>
          <a:prstGeom prst="rect">
            <a:avLst/>
          </a:prstGeom>
        </p:spPr>
      </p:pic>
      <p:pic>
        <p:nvPicPr>
          <p:cNvPr id="69" name="Picture Placeholder 44">
            <a:extLst>
              <a:ext uri="{FF2B5EF4-FFF2-40B4-BE49-F238E27FC236}">
                <a16:creationId xmlns:a16="http://schemas.microsoft.com/office/drawing/2014/main" id="{EE9FEB39-4376-4532-A766-BA5EA09EE2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" t="1556" r="130" b="27"/>
          <a:stretch/>
        </p:blipFill>
        <p:spPr>
          <a:xfrm>
            <a:off x="8635678" y="1176211"/>
            <a:ext cx="2092647" cy="4576702"/>
          </a:xfrm>
          <a:custGeom>
            <a:avLst/>
            <a:gdLst>
              <a:gd name="connsiteX0" fmla="*/ 340815 w 2439096"/>
              <a:gd name="connsiteY0" fmla="*/ 0 h 5091059"/>
              <a:gd name="connsiteX1" fmla="*/ 2098281 w 2439096"/>
              <a:gd name="connsiteY1" fmla="*/ 0 h 5091059"/>
              <a:gd name="connsiteX2" fmla="*/ 2439096 w 2439096"/>
              <a:gd name="connsiteY2" fmla="*/ 340815 h 5091059"/>
              <a:gd name="connsiteX3" fmla="*/ 2439096 w 2439096"/>
              <a:gd name="connsiteY3" fmla="*/ 495300 h 5091059"/>
              <a:gd name="connsiteX4" fmla="*/ 2439096 w 2439096"/>
              <a:gd name="connsiteY4" fmla="*/ 4750244 h 5091059"/>
              <a:gd name="connsiteX5" fmla="*/ 2098281 w 2439096"/>
              <a:gd name="connsiteY5" fmla="*/ 5091059 h 5091059"/>
              <a:gd name="connsiteX6" fmla="*/ 340815 w 2439096"/>
              <a:gd name="connsiteY6" fmla="*/ 5091059 h 5091059"/>
              <a:gd name="connsiteX7" fmla="*/ 0 w 2439096"/>
              <a:gd name="connsiteY7" fmla="*/ 4750244 h 5091059"/>
              <a:gd name="connsiteX8" fmla="*/ 0 w 2439096"/>
              <a:gd name="connsiteY8" fmla="*/ 495300 h 5091059"/>
              <a:gd name="connsiteX9" fmla="*/ 0 w 2439096"/>
              <a:gd name="connsiteY9" fmla="*/ 340815 h 5091059"/>
              <a:gd name="connsiteX10" fmla="*/ 340815 w 2439096"/>
              <a:gd name="connsiteY10" fmla="*/ 0 h 509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39096" h="5091059">
                <a:moveTo>
                  <a:pt x="340815" y="0"/>
                </a:moveTo>
                <a:lnTo>
                  <a:pt x="2098281" y="0"/>
                </a:lnTo>
                <a:cubicBezTo>
                  <a:pt x="2286508" y="0"/>
                  <a:pt x="2439096" y="152588"/>
                  <a:pt x="2439096" y="340815"/>
                </a:cubicBezTo>
                <a:lnTo>
                  <a:pt x="2439096" y="495300"/>
                </a:lnTo>
                <a:lnTo>
                  <a:pt x="2439096" y="4750244"/>
                </a:lnTo>
                <a:cubicBezTo>
                  <a:pt x="2439096" y="4938471"/>
                  <a:pt x="2286508" y="5091059"/>
                  <a:pt x="2098281" y="5091059"/>
                </a:cubicBezTo>
                <a:lnTo>
                  <a:pt x="340815" y="5091059"/>
                </a:lnTo>
                <a:cubicBezTo>
                  <a:pt x="152588" y="5091059"/>
                  <a:pt x="0" y="4938471"/>
                  <a:pt x="0" y="4750244"/>
                </a:cubicBezTo>
                <a:lnTo>
                  <a:pt x="0" y="495300"/>
                </a:lnTo>
                <a:lnTo>
                  <a:pt x="0" y="340815"/>
                </a:lnTo>
                <a:cubicBezTo>
                  <a:pt x="0" y="152588"/>
                  <a:pt x="152588" y="0"/>
                  <a:pt x="340815" y="0"/>
                </a:cubicBezTo>
                <a:close/>
              </a:path>
            </a:pathLst>
          </a:custGeom>
        </p:spPr>
      </p:pic>
      <p:sp>
        <p:nvSpPr>
          <p:cNvPr id="2" name="Oval 6">
            <a:extLst>
              <a:ext uri="{FF2B5EF4-FFF2-40B4-BE49-F238E27FC236}">
                <a16:creationId xmlns:a16="http://schemas.microsoft.com/office/drawing/2014/main" id="{EA50D350-6CA4-4DF6-8EDD-D3BB254DE4FD}"/>
              </a:ext>
            </a:extLst>
          </p:cNvPr>
          <p:cNvSpPr/>
          <p:nvPr/>
        </p:nvSpPr>
        <p:spPr>
          <a:xfrm>
            <a:off x="-839788" y="3905223"/>
            <a:ext cx="4561165" cy="4561165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AA4402-91FA-4EF5-84BC-A33D53F3D48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229" t="10555" r="3438" b="18889"/>
          <a:stretch/>
        </p:blipFill>
        <p:spPr>
          <a:xfrm>
            <a:off x="64984" y="76200"/>
            <a:ext cx="933656" cy="529349"/>
          </a:xfrm>
          <a:prstGeom prst="rect">
            <a:avLst/>
          </a:prstGeom>
        </p:spPr>
      </p:pic>
      <p:sp>
        <p:nvSpPr>
          <p:cNvPr id="3" name="Cross 8">
            <a:extLst>
              <a:ext uri="{FF2B5EF4-FFF2-40B4-BE49-F238E27FC236}">
                <a16:creationId xmlns:a16="http://schemas.microsoft.com/office/drawing/2014/main" id="{DE111E06-29FA-4CEA-A1B6-96862CD8C586}"/>
              </a:ext>
            </a:extLst>
          </p:cNvPr>
          <p:cNvSpPr/>
          <p:nvPr/>
        </p:nvSpPr>
        <p:spPr>
          <a:xfrm>
            <a:off x="10940136" y="5695977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4" name="Cross 10">
            <a:extLst>
              <a:ext uri="{FF2B5EF4-FFF2-40B4-BE49-F238E27FC236}">
                <a16:creationId xmlns:a16="http://schemas.microsoft.com/office/drawing/2014/main" id="{4CF6B644-1871-4C76-95EE-230E94B1198E}"/>
              </a:ext>
            </a:extLst>
          </p:cNvPr>
          <p:cNvSpPr/>
          <p:nvPr/>
        </p:nvSpPr>
        <p:spPr>
          <a:xfrm>
            <a:off x="7943850" y="280252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8EFF96B1-10D0-46A9-B841-A475A5FD7C99}"/>
              </a:ext>
            </a:extLst>
          </p:cNvPr>
          <p:cNvSpPr txBox="1">
            <a:spLocks/>
          </p:cNvSpPr>
          <p:nvPr/>
        </p:nvSpPr>
        <p:spPr>
          <a:xfrm>
            <a:off x="1206601" y="95223"/>
            <a:ext cx="8410811" cy="1447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КОМПОНЕНТЫ</a:t>
            </a:r>
            <a:endParaRPr lang="en-US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9F69903-D613-4BF3-B382-1B33B604A2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"/>
          <a:stretch/>
        </p:blipFill>
        <p:spPr>
          <a:xfrm>
            <a:off x="7008812" y="1371600"/>
            <a:ext cx="511246" cy="533400"/>
          </a:xfrm>
          <a:prstGeom prst="rect">
            <a:avLst/>
          </a:prstGeom>
        </p:spPr>
      </p:pic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A8552D55-562D-4639-B277-8B76A7C40D9F}"/>
              </a:ext>
            </a:extLst>
          </p:cNvPr>
          <p:cNvCxnSpPr>
            <a:cxnSpLocks/>
          </p:cNvCxnSpPr>
          <p:nvPr/>
        </p:nvCxnSpPr>
        <p:spPr>
          <a:xfrm flipH="1">
            <a:off x="7466012" y="1315485"/>
            <a:ext cx="1295400" cy="132316"/>
          </a:xfrm>
          <a:prstGeom prst="line">
            <a:avLst/>
          </a:prstGeom>
          <a:ln>
            <a:solidFill>
              <a:srgbClr val="DADD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3711FB11-DB07-491E-A91A-F4BF8E558FDA}"/>
              </a:ext>
            </a:extLst>
          </p:cNvPr>
          <p:cNvCxnSpPr>
            <a:cxnSpLocks/>
          </p:cNvCxnSpPr>
          <p:nvPr/>
        </p:nvCxnSpPr>
        <p:spPr>
          <a:xfrm flipH="1">
            <a:off x="7466012" y="1543023"/>
            <a:ext cx="1295400" cy="285777"/>
          </a:xfrm>
          <a:prstGeom prst="line">
            <a:avLst/>
          </a:prstGeom>
          <a:ln>
            <a:solidFill>
              <a:srgbClr val="DADD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056C4A4-0580-44A6-99D6-DC881CDCEC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7042">
            <a:off x="6315752" y="1428749"/>
            <a:ext cx="647700" cy="647700"/>
          </a:xfrm>
          <a:prstGeom prst="rect">
            <a:avLst/>
          </a:prstGeom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F4D5A843-94AA-45AE-882B-017DB2CE43FF}"/>
              </a:ext>
            </a:extLst>
          </p:cNvPr>
          <p:cNvSpPr txBox="1">
            <a:spLocks/>
          </p:cNvSpPr>
          <p:nvPr/>
        </p:nvSpPr>
        <p:spPr>
          <a:xfrm>
            <a:off x="5197112" y="1724024"/>
            <a:ext cx="1764507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ru-RU" dirty="0"/>
              <a:t>Аватарка</a:t>
            </a:r>
            <a:endParaRPr lang="en-US" dirty="0"/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6A4A646F-A53F-4BA1-A5CD-28BE70F59E48}"/>
              </a:ext>
            </a:extLst>
          </p:cNvPr>
          <p:cNvCxnSpPr>
            <a:cxnSpLocks/>
          </p:cNvCxnSpPr>
          <p:nvPr/>
        </p:nvCxnSpPr>
        <p:spPr>
          <a:xfrm flipH="1" flipV="1">
            <a:off x="7445630" y="3626304"/>
            <a:ext cx="1315782" cy="717096"/>
          </a:xfrm>
          <a:prstGeom prst="line">
            <a:avLst/>
          </a:prstGeom>
          <a:ln>
            <a:solidFill>
              <a:srgbClr val="DADD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484A21A2-DCF8-43DA-A2FA-EAEE5152F575}"/>
              </a:ext>
            </a:extLst>
          </p:cNvPr>
          <p:cNvCxnSpPr>
            <a:cxnSpLocks/>
          </p:cNvCxnSpPr>
          <p:nvPr/>
        </p:nvCxnSpPr>
        <p:spPr>
          <a:xfrm flipH="1" flipV="1">
            <a:off x="7428040" y="4350204"/>
            <a:ext cx="1333372" cy="374196"/>
          </a:xfrm>
          <a:prstGeom prst="line">
            <a:avLst/>
          </a:prstGeom>
          <a:ln>
            <a:solidFill>
              <a:srgbClr val="DADD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5335AE53-0DF8-4F71-8805-D70D7F0289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762958" flipV="1">
            <a:off x="5060803" y="3479963"/>
            <a:ext cx="647700" cy="647700"/>
          </a:xfrm>
          <a:prstGeom prst="rect">
            <a:avLst/>
          </a:prstGeom>
        </p:spPr>
      </p:pic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960B0F1-5C7F-45D6-8EAC-DF8B54A6AC63}"/>
              </a:ext>
            </a:extLst>
          </p:cNvPr>
          <p:cNvSpPr txBox="1">
            <a:spLocks/>
          </p:cNvSpPr>
          <p:nvPr/>
        </p:nvSpPr>
        <p:spPr>
          <a:xfrm>
            <a:off x="4172087" y="3117468"/>
            <a:ext cx="1764507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ru-RU" dirty="0"/>
              <a:t>Категория</a:t>
            </a:r>
            <a:endParaRPr lang="en-US" dirty="0"/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6B516BB-E260-4C97-9907-D5A2BD0584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356" y="3995041"/>
            <a:ext cx="5221082" cy="144780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56102BDB-411D-4EC2-B363-A72470CFB9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562958" flipV="1">
            <a:off x="3786137" y="3441836"/>
            <a:ext cx="647700" cy="64770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ADCCA7D2-9212-458D-8A26-15840FB0A1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015" y="1047366"/>
            <a:ext cx="4890383" cy="1265344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3834FB79-1118-4CD3-9EEC-9C11FCCE84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762958" flipH="1">
            <a:off x="4969743" y="1435274"/>
            <a:ext cx="647700" cy="6477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48A72C0-4695-4F9F-B870-7C3187EA4F2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8419" y="3552067"/>
            <a:ext cx="1723748" cy="8859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8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ll/>
      </p:transition>
    </mc:Choice>
    <mc:Fallback xmlns="">
      <p:transition>
        <p:pull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AA4402-91FA-4EF5-84BC-A33D53F3D4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64984" y="76200"/>
            <a:ext cx="933656" cy="529349"/>
          </a:xfrm>
          <a:prstGeom prst="rect">
            <a:avLst/>
          </a:prstGeom>
        </p:spPr>
      </p:pic>
      <p:sp>
        <p:nvSpPr>
          <p:cNvPr id="3" name="Cross 8">
            <a:extLst>
              <a:ext uri="{FF2B5EF4-FFF2-40B4-BE49-F238E27FC236}">
                <a16:creationId xmlns:a16="http://schemas.microsoft.com/office/drawing/2014/main" id="{DE111E06-29FA-4CEA-A1B6-96862CD8C586}"/>
              </a:ext>
            </a:extLst>
          </p:cNvPr>
          <p:cNvSpPr/>
          <p:nvPr/>
        </p:nvSpPr>
        <p:spPr>
          <a:xfrm rot="737962">
            <a:off x="6718268" y="5941520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4" name="Cross 10">
            <a:extLst>
              <a:ext uri="{FF2B5EF4-FFF2-40B4-BE49-F238E27FC236}">
                <a16:creationId xmlns:a16="http://schemas.microsoft.com/office/drawing/2014/main" id="{4CF6B644-1871-4C76-95EE-230E94B1198E}"/>
              </a:ext>
            </a:extLst>
          </p:cNvPr>
          <p:cNvSpPr/>
          <p:nvPr/>
        </p:nvSpPr>
        <p:spPr>
          <a:xfrm rot="20055327">
            <a:off x="9826057" y="476223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8EFF96B1-10D0-46A9-B841-A475A5FD7C99}"/>
              </a:ext>
            </a:extLst>
          </p:cNvPr>
          <p:cNvSpPr txBox="1">
            <a:spLocks/>
          </p:cNvSpPr>
          <p:nvPr/>
        </p:nvSpPr>
        <p:spPr>
          <a:xfrm>
            <a:off x="1206601" y="95223"/>
            <a:ext cx="8410811" cy="1447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ГЛАВНАЯ СТРАНИЦА</a:t>
            </a:r>
            <a:endParaRPr lang="en-US" dirty="0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C4AB6354-357F-4D07-A788-72A94A47AC4B}"/>
              </a:ext>
            </a:extLst>
          </p:cNvPr>
          <p:cNvGrpSpPr/>
          <p:nvPr/>
        </p:nvGrpSpPr>
        <p:grpSpPr>
          <a:xfrm>
            <a:off x="7163194" y="833117"/>
            <a:ext cx="2845909" cy="5451303"/>
            <a:chOff x="7790594" y="884817"/>
            <a:chExt cx="2656434" cy="5088366"/>
          </a:xfrm>
          <a:effectLst>
            <a:outerShdw blurRad="63500" sx="102000" sy="102000" algn="ctr" rotWithShape="0">
              <a:prstClr val="black">
                <a:alpha val="22000"/>
              </a:prstClr>
            </a:outerShdw>
          </a:effectLst>
        </p:grpSpPr>
        <p:pic>
          <p:nvPicPr>
            <p:cNvPr id="70" name="Graphic 7">
              <a:extLst>
                <a:ext uri="{FF2B5EF4-FFF2-40B4-BE49-F238E27FC236}">
                  <a16:creationId xmlns:a16="http://schemas.microsoft.com/office/drawing/2014/main" id="{704DA91A-026F-4B69-90A1-0975173C0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0594" y="884817"/>
              <a:ext cx="2656434" cy="5088366"/>
            </a:xfrm>
            <a:prstGeom prst="rect">
              <a:avLst/>
            </a:prstGeom>
          </p:spPr>
        </p:pic>
        <p:pic>
          <p:nvPicPr>
            <p:cNvPr id="69" name="Picture Placeholder 44">
              <a:extLst>
                <a:ext uri="{FF2B5EF4-FFF2-40B4-BE49-F238E27FC236}">
                  <a16:creationId xmlns:a16="http://schemas.microsoft.com/office/drawing/2014/main" id="{EE9FEB39-4376-4532-A766-BA5EA09EE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2" b="792"/>
            <a:stretch/>
          </p:blipFill>
          <p:spPr>
            <a:xfrm>
              <a:off x="8076266" y="1129594"/>
              <a:ext cx="2092647" cy="4576702"/>
            </a:xfrm>
            <a:custGeom>
              <a:avLst/>
              <a:gdLst>
                <a:gd name="connsiteX0" fmla="*/ 340815 w 2439096"/>
                <a:gd name="connsiteY0" fmla="*/ 0 h 5091059"/>
                <a:gd name="connsiteX1" fmla="*/ 2098281 w 2439096"/>
                <a:gd name="connsiteY1" fmla="*/ 0 h 5091059"/>
                <a:gd name="connsiteX2" fmla="*/ 2439096 w 2439096"/>
                <a:gd name="connsiteY2" fmla="*/ 340815 h 5091059"/>
                <a:gd name="connsiteX3" fmla="*/ 2439096 w 2439096"/>
                <a:gd name="connsiteY3" fmla="*/ 495300 h 5091059"/>
                <a:gd name="connsiteX4" fmla="*/ 2439096 w 2439096"/>
                <a:gd name="connsiteY4" fmla="*/ 4750244 h 5091059"/>
                <a:gd name="connsiteX5" fmla="*/ 2098281 w 2439096"/>
                <a:gd name="connsiteY5" fmla="*/ 5091059 h 5091059"/>
                <a:gd name="connsiteX6" fmla="*/ 340815 w 2439096"/>
                <a:gd name="connsiteY6" fmla="*/ 5091059 h 5091059"/>
                <a:gd name="connsiteX7" fmla="*/ 0 w 2439096"/>
                <a:gd name="connsiteY7" fmla="*/ 4750244 h 5091059"/>
                <a:gd name="connsiteX8" fmla="*/ 0 w 2439096"/>
                <a:gd name="connsiteY8" fmla="*/ 495300 h 5091059"/>
                <a:gd name="connsiteX9" fmla="*/ 0 w 2439096"/>
                <a:gd name="connsiteY9" fmla="*/ 340815 h 5091059"/>
                <a:gd name="connsiteX10" fmla="*/ 340815 w 2439096"/>
                <a:gd name="connsiteY10" fmla="*/ 0 h 509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39096" h="5091059">
                  <a:moveTo>
                    <a:pt x="340815" y="0"/>
                  </a:moveTo>
                  <a:lnTo>
                    <a:pt x="2098281" y="0"/>
                  </a:lnTo>
                  <a:cubicBezTo>
                    <a:pt x="2286508" y="0"/>
                    <a:pt x="2439096" y="152588"/>
                    <a:pt x="2439096" y="340815"/>
                  </a:cubicBezTo>
                  <a:lnTo>
                    <a:pt x="2439096" y="495300"/>
                  </a:lnTo>
                  <a:lnTo>
                    <a:pt x="2439096" y="4750244"/>
                  </a:lnTo>
                  <a:cubicBezTo>
                    <a:pt x="2439096" y="4938471"/>
                    <a:pt x="2286508" y="5091059"/>
                    <a:pt x="2098281" y="5091059"/>
                  </a:cubicBezTo>
                  <a:lnTo>
                    <a:pt x="340815" y="5091059"/>
                  </a:lnTo>
                  <a:cubicBezTo>
                    <a:pt x="152588" y="5091059"/>
                    <a:pt x="0" y="4938471"/>
                    <a:pt x="0" y="4750244"/>
                  </a:cubicBezTo>
                  <a:lnTo>
                    <a:pt x="0" y="495300"/>
                  </a:lnTo>
                  <a:lnTo>
                    <a:pt x="0" y="340815"/>
                  </a:lnTo>
                  <a:cubicBezTo>
                    <a:pt x="0" y="152588"/>
                    <a:pt x="152588" y="0"/>
                    <a:pt x="340815" y="0"/>
                  </a:cubicBezTo>
                  <a:close/>
                </a:path>
              </a:pathLst>
            </a:custGeom>
          </p:spPr>
        </p:pic>
      </p:grpSp>
      <p:sp>
        <p:nvSpPr>
          <p:cNvPr id="2" name="Oval 6">
            <a:extLst>
              <a:ext uri="{FF2B5EF4-FFF2-40B4-BE49-F238E27FC236}">
                <a16:creationId xmlns:a16="http://schemas.microsoft.com/office/drawing/2014/main" id="{EA50D350-6CA4-4DF6-8EDD-D3BB254DE4FD}"/>
              </a:ext>
            </a:extLst>
          </p:cNvPr>
          <p:cNvSpPr/>
          <p:nvPr/>
        </p:nvSpPr>
        <p:spPr>
          <a:xfrm>
            <a:off x="-376268" y="5105400"/>
            <a:ext cx="4561165" cy="4561165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ross 8">
            <a:extLst>
              <a:ext uri="{FF2B5EF4-FFF2-40B4-BE49-F238E27FC236}">
                <a16:creationId xmlns:a16="http://schemas.microsoft.com/office/drawing/2014/main" id="{3FA33205-59C4-4ADD-B3A5-4AC910107B8B}"/>
              </a:ext>
            </a:extLst>
          </p:cNvPr>
          <p:cNvSpPr/>
          <p:nvPr/>
        </p:nvSpPr>
        <p:spPr>
          <a:xfrm rot="20408460">
            <a:off x="2275815" y="1835918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77FCA8-41DF-448D-B63C-6853AC6C06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9812" y="962371"/>
            <a:ext cx="3007889" cy="51927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7000"/>
              </a:prstClr>
            </a:outerShdw>
          </a:effectLst>
        </p:spPr>
      </p:pic>
      <p:sp>
        <p:nvSpPr>
          <p:cNvPr id="33" name="Oval 6">
            <a:extLst>
              <a:ext uri="{FF2B5EF4-FFF2-40B4-BE49-F238E27FC236}">
                <a16:creationId xmlns:a16="http://schemas.microsoft.com/office/drawing/2014/main" id="{FAE818E5-E693-44F1-AEF2-5000FD053679}"/>
              </a:ext>
            </a:extLst>
          </p:cNvPr>
          <p:cNvSpPr/>
          <p:nvPr/>
        </p:nvSpPr>
        <p:spPr>
          <a:xfrm rot="15018603">
            <a:off x="10223464" y="-1623391"/>
            <a:ext cx="4561165" cy="4561165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4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AA4402-91FA-4EF5-84BC-A33D53F3D4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64984" y="76200"/>
            <a:ext cx="933656" cy="529349"/>
          </a:xfrm>
          <a:prstGeom prst="rect">
            <a:avLst/>
          </a:prstGeom>
        </p:spPr>
      </p:pic>
      <p:sp>
        <p:nvSpPr>
          <p:cNvPr id="3" name="Cross 8">
            <a:extLst>
              <a:ext uri="{FF2B5EF4-FFF2-40B4-BE49-F238E27FC236}">
                <a16:creationId xmlns:a16="http://schemas.microsoft.com/office/drawing/2014/main" id="{DE111E06-29FA-4CEA-A1B6-96862CD8C586}"/>
              </a:ext>
            </a:extLst>
          </p:cNvPr>
          <p:cNvSpPr/>
          <p:nvPr/>
        </p:nvSpPr>
        <p:spPr>
          <a:xfrm rot="737962">
            <a:off x="5817609" y="5630282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4" name="Cross 10">
            <a:extLst>
              <a:ext uri="{FF2B5EF4-FFF2-40B4-BE49-F238E27FC236}">
                <a16:creationId xmlns:a16="http://schemas.microsoft.com/office/drawing/2014/main" id="{4CF6B644-1871-4C76-95EE-230E94B1198E}"/>
              </a:ext>
            </a:extLst>
          </p:cNvPr>
          <p:cNvSpPr/>
          <p:nvPr/>
        </p:nvSpPr>
        <p:spPr>
          <a:xfrm rot="20055327">
            <a:off x="9103981" y="2096104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8EFF96B1-10D0-46A9-B841-A475A5FD7C99}"/>
              </a:ext>
            </a:extLst>
          </p:cNvPr>
          <p:cNvSpPr txBox="1">
            <a:spLocks/>
          </p:cNvSpPr>
          <p:nvPr/>
        </p:nvSpPr>
        <p:spPr>
          <a:xfrm>
            <a:off x="1206601" y="95223"/>
            <a:ext cx="8410811" cy="1447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СТРАНИЦА ПРОСМОТРА НОВОСТИ</a:t>
            </a:r>
            <a:endParaRPr lang="en-US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26B2894C-C12C-4922-95A7-D89E782F016C}"/>
              </a:ext>
            </a:extLst>
          </p:cNvPr>
          <p:cNvGrpSpPr/>
          <p:nvPr/>
        </p:nvGrpSpPr>
        <p:grpSpPr>
          <a:xfrm>
            <a:off x="3199747" y="884816"/>
            <a:ext cx="5789329" cy="5088366"/>
            <a:chOff x="2504968" y="931434"/>
            <a:chExt cx="5789329" cy="5088366"/>
          </a:xfrm>
        </p:grpSpPr>
        <p:pic>
          <p:nvPicPr>
            <p:cNvPr id="23" name="Graphic 7">
              <a:extLst>
                <a:ext uri="{FF2B5EF4-FFF2-40B4-BE49-F238E27FC236}">
                  <a16:creationId xmlns:a16="http://schemas.microsoft.com/office/drawing/2014/main" id="{2E30E2F8-8120-4E72-898F-4700AAF11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7863" y="931434"/>
              <a:ext cx="2656434" cy="508836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</p:pic>
        <p:pic>
          <p:nvPicPr>
            <p:cNvPr id="25" name="Picture Placeholder 44">
              <a:extLst>
                <a:ext uri="{FF2B5EF4-FFF2-40B4-BE49-F238E27FC236}">
                  <a16:creationId xmlns:a16="http://schemas.microsoft.com/office/drawing/2014/main" id="{E1ECF44A-E1C0-49B7-9CBE-E8DC4AADE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2" b="792"/>
            <a:stretch/>
          </p:blipFill>
          <p:spPr>
            <a:xfrm>
              <a:off x="5923535" y="1176211"/>
              <a:ext cx="2092647" cy="4576702"/>
            </a:xfrm>
            <a:custGeom>
              <a:avLst/>
              <a:gdLst>
                <a:gd name="connsiteX0" fmla="*/ 340815 w 2439096"/>
                <a:gd name="connsiteY0" fmla="*/ 0 h 5091059"/>
                <a:gd name="connsiteX1" fmla="*/ 2098281 w 2439096"/>
                <a:gd name="connsiteY1" fmla="*/ 0 h 5091059"/>
                <a:gd name="connsiteX2" fmla="*/ 2439096 w 2439096"/>
                <a:gd name="connsiteY2" fmla="*/ 340815 h 5091059"/>
                <a:gd name="connsiteX3" fmla="*/ 2439096 w 2439096"/>
                <a:gd name="connsiteY3" fmla="*/ 495300 h 5091059"/>
                <a:gd name="connsiteX4" fmla="*/ 2439096 w 2439096"/>
                <a:gd name="connsiteY4" fmla="*/ 4750244 h 5091059"/>
                <a:gd name="connsiteX5" fmla="*/ 2098281 w 2439096"/>
                <a:gd name="connsiteY5" fmla="*/ 5091059 h 5091059"/>
                <a:gd name="connsiteX6" fmla="*/ 340815 w 2439096"/>
                <a:gd name="connsiteY6" fmla="*/ 5091059 h 5091059"/>
                <a:gd name="connsiteX7" fmla="*/ 0 w 2439096"/>
                <a:gd name="connsiteY7" fmla="*/ 4750244 h 5091059"/>
                <a:gd name="connsiteX8" fmla="*/ 0 w 2439096"/>
                <a:gd name="connsiteY8" fmla="*/ 495300 h 5091059"/>
                <a:gd name="connsiteX9" fmla="*/ 0 w 2439096"/>
                <a:gd name="connsiteY9" fmla="*/ 340815 h 5091059"/>
                <a:gd name="connsiteX10" fmla="*/ 340815 w 2439096"/>
                <a:gd name="connsiteY10" fmla="*/ 0 h 509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39096" h="5091059">
                  <a:moveTo>
                    <a:pt x="340815" y="0"/>
                  </a:moveTo>
                  <a:lnTo>
                    <a:pt x="2098281" y="0"/>
                  </a:lnTo>
                  <a:cubicBezTo>
                    <a:pt x="2286508" y="0"/>
                    <a:pt x="2439096" y="152588"/>
                    <a:pt x="2439096" y="340815"/>
                  </a:cubicBezTo>
                  <a:lnTo>
                    <a:pt x="2439096" y="495300"/>
                  </a:lnTo>
                  <a:lnTo>
                    <a:pt x="2439096" y="4750244"/>
                  </a:lnTo>
                  <a:cubicBezTo>
                    <a:pt x="2439096" y="4938471"/>
                    <a:pt x="2286508" y="5091059"/>
                    <a:pt x="2098281" y="5091059"/>
                  </a:cubicBezTo>
                  <a:lnTo>
                    <a:pt x="340815" y="5091059"/>
                  </a:lnTo>
                  <a:cubicBezTo>
                    <a:pt x="152588" y="5091059"/>
                    <a:pt x="0" y="4938471"/>
                    <a:pt x="0" y="4750244"/>
                  </a:cubicBezTo>
                  <a:lnTo>
                    <a:pt x="0" y="495300"/>
                  </a:lnTo>
                  <a:lnTo>
                    <a:pt x="0" y="340815"/>
                  </a:lnTo>
                  <a:cubicBezTo>
                    <a:pt x="0" y="152588"/>
                    <a:pt x="152588" y="0"/>
                    <a:pt x="340815" y="0"/>
                  </a:cubicBezTo>
                  <a:close/>
                </a:path>
              </a:pathLst>
            </a:cu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664BDA2B-B5D4-4451-BD54-0BC1CF54C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4968" y="1140649"/>
              <a:ext cx="2675090" cy="461825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</p:pic>
      </p:grpSp>
      <p:sp>
        <p:nvSpPr>
          <p:cNvPr id="2" name="Oval 6">
            <a:extLst>
              <a:ext uri="{FF2B5EF4-FFF2-40B4-BE49-F238E27FC236}">
                <a16:creationId xmlns:a16="http://schemas.microsoft.com/office/drawing/2014/main" id="{EA50D350-6CA4-4DF6-8EDD-D3BB254DE4FD}"/>
              </a:ext>
            </a:extLst>
          </p:cNvPr>
          <p:cNvSpPr/>
          <p:nvPr/>
        </p:nvSpPr>
        <p:spPr>
          <a:xfrm>
            <a:off x="-1717694" y="3692600"/>
            <a:ext cx="4561165" cy="4561165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ross 8">
            <a:extLst>
              <a:ext uri="{FF2B5EF4-FFF2-40B4-BE49-F238E27FC236}">
                <a16:creationId xmlns:a16="http://schemas.microsoft.com/office/drawing/2014/main" id="{3FA33205-59C4-4ADD-B3A5-4AC910107B8B}"/>
              </a:ext>
            </a:extLst>
          </p:cNvPr>
          <p:cNvSpPr/>
          <p:nvPr/>
        </p:nvSpPr>
        <p:spPr>
          <a:xfrm rot="20408460">
            <a:off x="2500571" y="634362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180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AA4402-91FA-4EF5-84BC-A33D53F3D4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64984" y="76200"/>
            <a:ext cx="933656" cy="529349"/>
          </a:xfrm>
          <a:prstGeom prst="rect">
            <a:avLst/>
          </a:prstGeom>
        </p:spPr>
      </p:pic>
      <p:sp>
        <p:nvSpPr>
          <p:cNvPr id="3" name="Cross 8">
            <a:extLst>
              <a:ext uri="{FF2B5EF4-FFF2-40B4-BE49-F238E27FC236}">
                <a16:creationId xmlns:a16="http://schemas.microsoft.com/office/drawing/2014/main" id="{DE111E06-29FA-4CEA-A1B6-96862CD8C586}"/>
              </a:ext>
            </a:extLst>
          </p:cNvPr>
          <p:cNvSpPr/>
          <p:nvPr/>
        </p:nvSpPr>
        <p:spPr>
          <a:xfrm rot="737962">
            <a:off x="4645475" y="5699309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4" name="Cross 10">
            <a:extLst>
              <a:ext uri="{FF2B5EF4-FFF2-40B4-BE49-F238E27FC236}">
                <a16:creationId xmlns:a16="http://schemas.microsoft.com/office/drawing/2014/main" id="{4CF6B644-1871-4C76-95EE-230E94B1198E}"/>
              </a:ext>
            </a:extLst>
          </p:cNvPr>
          <p:cNvSpPr/>
          <p:nvPr/>
        </p:nvSpPr>
        <p:spPr>
          <a:xfrm rot="20055327">
            <a:off x="10389800" y="1657929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8EFF96B1-10D0-46A9-B841-A475A5FD7C99}"/>
              </a:ext>
            </a:extLst>
          </p:cNvPr>
          <p:cNvSpPr txBox="1">
            <a:spLocks/>
          </p:cNvSpPr>
          <p:nvPr/>
        </p:nvSpPr>
        <p:spPr>
          <a:xfrm>
            <a:off x="1206601" y="95223"/>
            <a:ext cx="8410811" cy="1447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СТРАНИЦА ПРОСМОТРА НОВОСТИ</a:t>
            </a:r>
            <a:endParaRPr lang="en-US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26B2894C-C12C-4922-95A7-D89E782F016C}"/>
              </a:ext>
            </a:extLst>
          </p:cNvPr>
          <p:cNvGrpSpPr/>
          <p:nvPr/>
        </p:nvGrpSpPr>
        <p:grpSpPr>
          <a:xfrm>
            <a:off x="1741796" y="884817"/>
            <a:ext cx="8705232" cy="5088366"/>
            <a:chOff x="2301208" y="931434"/>
            <a:chExt cx="8705232" cy="5088366"/>
          </a:xfrm>
        </p:grpSpPr>
        <p:pic>
          <p:nvPicPr>
            <p:cNvPr id="70" name="Graphic 7">
              <a:extLst>
                <a:ext uri="{FF2B5EF4-FFF2-40B4-BE49-F238E27FC236}">
                  <a16:creationId xmlns:a16="http://schemas.microsoft.com/office/drawing/2014/main" id="{704DA91A-026F-4B69-90A1-0975173C0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50006" y="931434"/>
              <a:ext cx="2656434" cy="5088366"/>
            </a:xfrm>
            <a:prstGeom prst="rect">
              <a:avLst/>
            </a:prstGeom>
          </p:spPr>
        </p:pic>
        <p:pic>
          <p:nvPicPr>
            <p:cNvPr id="69" name="Picture Placeholder 44">
              <a:extLst>
                <a:ext uri="{FF2B5EF4-FFF2-40B4-BE49-F238E27FC236}">
                  <a16:creationId xmlns:a16="http://schemas.microsoft.com/office/drawing/2014/main" id="{EE9FEB39-4376-4532-A766-BA5EA09EE2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6" b="3006"/>
            <a:stretch/>
          </p:blipFill>
          <p:spPr>
            <a:xfrm>
              <a:off x="8635678" y="1176211"/>
              <a:ext cx="2092647" cy="4576702"/>
            </a:xfrm>
            <a:custGeom>
              <a:avLst/>
              <a:gdLst>
                <a:gd name="connsiteX0" fmla="*/ 340815 w 2439096"/>
                <a:gd name="connsiteY0" fmla="*/ 0 h 5091059"/>
                <a:gd name="connsiteX1" fmla="*/ 2098281 w 2439096"/>
                <a:gd name="connsiteY1" fmla="*/ 0 h 5091059"/>
                <a:gd name="connsiteX2" fmla="*/ 2439096 w 2439096"/>
                <a:gd name="connsiteY2" fmla="*/ 340815 h 5091059"/>
                <a:gd name="connsiteX3" fmla="*/ 2439096 w 2439096"/>
                <a:gd name="connsiteY3" fmla="*/ 495300 h 5091059"/>
                <a:gd name="connsiteX4" fmla="*/ 2439096 w 2439096"/>
                <a:gd name="connsiteY4" fmla="*/ 4750244 h 5091059"/>
                <a:gd name="connsiteX5" fmla="*/ 2098281 w 2439096"/>
                <a:gd name="connsiteY5" fmla="*/ 5091059 h 5091059"/>
                <a:gd name="connsiteX6" fmla="*/ 340815 w 2439096"/>
                <a:gd name="connsiteY6" fmla="*/ 5091059 h 5091059"/>
                <a:gd name="connsiteX7" fmla="*/ 0 w 2439096"/>
                <a:gd name="connsiteY7" fmla="*/ 4750244 h 5091059"/>
                <a:gd name="connsiteX8" fmla="*/ 0 w 2439096"/>
                <a:gd name="connsiteY8" fmla="*/ 495300 h 5091059"/>
                <a:gd name="connsiteX9" fmla="*/ 0 w 2439096"/>
                <a:gd name="connsiteY9" fmla="*/ 340815 h 5091059"/>
                <a:gd name="connsiteX10" fmla="*/ 340815 w 2439096"/>
                <a:gd name="connsiteY10" fmla="*/ 0 h 509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39096" h="5091059">
                  <a:moveTo>
                    <a:pt x="340815" y="0"/>
                  </a:moveTo>
                  <a:lnTo>
                    <a:pt x="2098281" y="0"/>
                  </a:lnTo>
                  <a:cubicBezTo>
                    <a:pt x="2286508" y="0"/>
                    <a:pt x="2439096" y="152588"/>
                    <a:pt x="2439096" y="340815"/>
                  </a:cubicBezTo>
                  <a:lnTo>
                    <a:pt x="2439096" y="495300"/>
                  </a:lnTo>
                  <a:lnTo>
                    <a:pt x="2439096" y="4750244"/>
                  </a:lnTo>
                  <a:cubicBezTo>
                    <a:pt x="2439096" y="4938471"/>
                    <a:pt x="2286508" y="5091059"/>
                    <a:pt x="2098281" y="5091059"/>
                  </a:cubicBezTo>
                  <a:lnTo>
                    <a:pt x="340815" y="5091059"/>
                  </a:lnTo>
                  <a:cubicBezTo>
                    <a:pt x="152588" y="5091059"/>
                    <a:pt x="0" y="4938471"/>
                    <a:pt x="0" y="4750244"/>
                  </a:cubicBezTo>
                  <a:lnTo>
                    <a:pt x="0" y="495300"/>
                  </a:lnTo>
                  <a:lnTo>
                    <a:pt x="0" y="340815"/>
                  </a:lnTo>
                  <a:cubicBezTo>
                    <a:pt x="0" y="152588"/>
                    <a:pt x="152588" y="0"/>
                    <a:pt x="340815" y="0"/>
                  </a:cubicBezTo>
                  <a:close/>
                </a:path>
              </a:pathLst>
            </a:custGeom>
          </p:spPr>
        </p:pic>
        <p:pic>
          <p:nvPicPr>
            <p:cNvPr id="23" name="Graphic 7">
              <a:extLst>
                <a:ext uri="{FF2B5EF4-FFF2-40B4-BE49-F238E27FC236}">
                  <a16:creationId xmlns:a16="http://schemas.microsoft.com/office/drawing/2014/main" id="{2E30E2F8-8120-4E72-898F-4700AAF11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7863" y="931434"/>
              <a:ext cx="2656434" cy="5088366"/>
            </a:xfrm>
            <a:prstGeom prst="rect">
              <a:avLst/>
            </a:prstGeom>
          </p:spPr>
        </p:pic>
        <p:pic>
          <p:nvPicPr>
            <p:cNvPr id="25" name="Picture Placeholder 44">
              <a:extLst>
                <a:ext uri="{FF2B5EF4-FFF2-40B4-BE49-F238E27FC236}">
                  <a16:creationId xmlns:a16="http://schemas.microsoft.com/office/drawing/2014/main" id="{E1ECF44A-E1C0-49B7-9CBE-E8DC4AADE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2" b="792"/>
            <a:stretch/>
          </p:blipFill>
          <p:spPr>
            <a:xfrm>
              <a:off x="5923535" y="1176211"/>
              <a:ext cx="2092647" cy="4576702"/>
            </a:xfrm>
            <a:custGeom>
              <a:avLst/>
              <a:gdLst>
                <a:gd name="connsiteX0" fmla="*/ 340815 w 2439096"/>
                <a:gd name="connsiteY0" fmla="*/ 0 h 5091059"/>
                <a:gd name="connsiteX1" fmla="*/ 2098281 w 2439096"/>
                <a:gd name="connsiteY1" fmla="*/ 0 h 5091059"/>
                <a:gd name="connsiteX2" fmla="*/ 2439096 w 2439096"/>
                <a:gd name="connsiteY2" fmla="*/ 340815 h 5091059"/>
                <a:gd name="connsiteX3" fmla="*/ 2439096 w 2439096"/>
                <a:gd name="connsiteY3" fmla="*/ 495300 h 5091059"/>
                <a:gd name="connsiteX4" fmla="*/ 2439096 w 2439096"/>
                <a:gd name="connsiteY4" fmla="*/ 4750244 h 5091059"/>
                <a:gd name="connsiteX5" fmla="*/ 2098281 w 2439096"/>
                <a:gd name="connsiteY5" fmla="*/ 5091059 h 5091059"/>
                <a:gd name="connsiteX6" fmla="*/ 340815 w 2439096"/>
                <a:gd name="connsiteY6" fmla="*/ 5091059 h 5091059"/>
                <a:gd name="connsiteX7" fmla="*/ 0 w 2439096"/>
                <a:gd name="connsiteY7" fmla="*/ 4750244 h 5091059"/>
                <a:gd name="connsiteX8" fmla="*/ 0 w 2439096"/>
                <a:gd name="connsiteY8" fmla="*/ 495300 h 5091059"/>
                <a:gd name="connsiteX9" fmla="*/ 0 w 2439096"/>
                <a:gd name="connsiteY9" fmla="*/ 340815 h 5091059"/>
                <a:gd name="connsiteX10" fmla="*/ 340815 w 2439096"/>
                <a:gd name="connsiteY10" fmla="*/ 0 h 509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39096" h="5091059">
                  <a:moveTo>
                    <a:pt x="340815" y="0"/>
                  </a:moveTo>
                  <a:lnTo>
                    <a:pt x="2098281" y="0"/>
                  </a:lnTo>
                  <a:cubicBezTo>
                    <a:pt x="2286508" y="0"/>
                    <a:pt x="2439096" y="152588"/>
                    <a:pt x="2439096" y="340815"/>
                  </a:cubicBezTo>
                  <a:lnTo>
                    <a:pt x="2439096" y="495300"/>
                  </a:lnTo>
                  <a:lnTo>
                    <a:pt x="2439096" y="4750244"/>
                  </a:lnTo>
                  <a:cubicBezTo>
                    <a:pt x="2439096" y="4938471"/>
                    <a:pt x="2286508" y="5091059"/>
                    <a:pt x="2098281" y="5091059"/>
                  </a:cubicBezTo>
                  <a:lnTo>
                    <a:pt x="340815" y="5091059"/>
                  </a:lnTo>
                  <a:cubicBezTo>
                    <a:pt x="152588" y="5091059"/>
                    <a:pt x="0" y="4938471"/>
                    <a:pt x="0" y="4750244"/>
                  </a:cubicBezTo>
                  <a:lnTo>
                    <a:pt x="0" y="495300"/>
                  </a:lnTo>
                  <a:lnTo>
                    <a:pt x="0" y="340815"/>
                  </a:lnTo>
                  <a:cubicBezTo>
                    <a:pt x="0" y="152588"/>
                    <a:pt x="152588" y="0"/>
                    <a:pt x="340815" y="0"/>
                  </a:cubicBezTo>
                  <a:close/>
                </a:path>
              </a:pathLst>
            </a:cu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664BDA2B-B5D4-4451-BD54-0BC1CF54C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1208" y="1140649"/>
              <a:ext cx="3058540" cy="4576702"/>
            </a:xfrm>
            <a:prstGeom prst="rect">
              <a:avLst/>
            </a:prstGeom>
          </p:spPr>
        </p:pic>
      </p:grpSp>
      <p:sp>
        <p:nvSpPr>
          <p:cNvPr id="2" name="Oval 6">
            <a:extLst>
              <a:ext uri="{FF2B5EF4-FFF2-40B4-BE49-F238E27FC236}">
                <a16:creationId xmlns:a16="http://schemas.microsoft.com/office/drawing/2014/main" id="{EA50D350-6CA4-4DF6-8EDD-D3BB254DE4FD}"/>
              </a:ext>
            </a:extLst>
          </p:cNvPr>
          <p:cNvSpPr/>
          <p:nvPr/>
        </p:nvSpPr>
        <p:spPr>
          <a:xfrm>
            <a:off x="-1717694" y="3692600"/>
            <a:ext cx="4561165" cy="4561165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ross 8">
            <a:extLst>
              <a:ext uri="{FF2B5EF4-FFF2-40B4-BE49-F238E27FC236}">
                <a16:creationId xmlns:a16="http://schemas.microsoft.com/office/drawing/2014/main" id="{3FA33205-59C4-4ADD-B3A5-4AC910107B8B}"/>
              </a:ext>
            </a:extLst>
          </p:cNvPr>
          <p:cNvSpPr/>
          <p:nvPr/>
        </p:nvSpPr>
        <p:spPr>
          <a:xfrm rot="20408460">
            <a:off x="1182408" y="701643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505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4460875"/>
            <a:ext cx="5687336" cy="914400"/>
          </a:xfrm>
        </p:spPr>
        <p:txBody>
          <a:bodyPr anchor="t">
            <a:normAutofit/>
          </a:bodyPr>
          <a:lstStyle/>
          <a:p>
            <a:r>
              <a:rPr lang="ru-RU" dirty="0"/>
              <a:t>Цель</a:t>
            </a:r>
            <a:endParaRPr lang="en-US" dirty="0"/>
          </a:p>
        </p:txBody>
      </p:sp>
      <p:pic>
        <p:nvPicPr>
          <p:cNvPr id="45" name="Picture Placeholder 44" descr="Charts on a laptop screen">
            <a:extLst>
              <a:ext uri="{FF2B5EF4-FFF2-40B4-BE49-F238E27FC236}">
                <a16:creationId xmlns:a16="http://schemas.microsoft.com/office/drawing/2014/main" id="{9731B764-336F-5EF9-5FCF-4EA90ACB8D9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" r="41931"/>
          <a:stretch/>
        </p:blipFill>
        <p:spPr>
          <a:xfrm>
            <a:off x="8120063" y="990600"/>
            <a:ext cx="4068762" cy="4384675"/>
          </a:xfrm>
        </p:spPr>
      </p:pic>
      <p:sp>
        <p:nvSpPr>
          <p:cNvPr id="4" name="Text Placeholder 18">
            <a:extLst>
              <a:ext uri="{FF2B5EF4-FFF2-40B4-BE49-F238E27FC236}">
                <a16:creationId xmlns:a16="http://schemas.microsoft.com/office/drawing/2014/main" id="{C85C4B30-31C7-4A2A-8396-16AC1DF35A6A}"/>
              </a:ext>
            </a:extLst>
          </p:cNvPr>
          <p:cNvSpPr txBox="1">
            <a:spLocks/>
          </p:cNvSpPr>
          <p:nvPr/>
        </p:nvSpPr>
        <p:spPr>
          <a:xfrm>
            <a:off x="608012" y="5375275"/>
            <a:ext cx="6372817" cy="6858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ru-RU" dirty="0"/>
              <a:t>Спроектировать и разработать сервис новостного информирования «MeNews»</a:t>
            </a:r>
            <a:endParaRPr lang="en-US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C9C1771-C357-4468-9103-425CBBAA015D}"/>
              </a:ext>
            </a:extLst>
          </p:cNvPr>
          <p:cNvSpPr/>
          <p:nvPr/>
        </p:nvSpPr>
        <p:spPr>
          <a:xfrm>
            <a:off x="1116013" y="-4538662"/>
            <a:ext cx="3960812" cy="419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509DB98-601E-4C6F-82E8-3FF009F00557}"/>
              </a:ext>
            </a:extLst>
          </p:cNvPr>
          <p:cNvSpPr/>
          <p:nvPr/>
        </p:nvSpPr>
        <p:spPr>
          <a:xfrm>
            <a:off x="6414133" y="-1675674"/>
            <a:ext cx="838200" cy="152400"/>
          </a:xfrm>
          <a:prstGeom prst="rect">
            <a:avLst/>
          </a:prstGeom>
          <a:solidFill>
            <a:srgbClr val="143F6A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39900B0-D7FB-40F4-A181-BD09ABD539F8}"/>
              </a:ext>
            </a:extLst>
          </p:cNvPr>
          <p:cNvSpPr/>
          <p:nvPr/>
        </p:nvSpPr>
        <p:spPr>
          <a:xfrm>
            <a:off x="6412545" y="-1393099"/>
            <a:ext cx="838200" cy="152400"/>
          </a:xfrm>
          <a:prstGeom prst="rect">
            <a:avLst/>
          </a:prstGeom>
          <a:solidFill>
            <a:srgbClr val="1F5FA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9494732-D064-4A8B-9473-35D6B26E2A33}"/>
              </a:ext>
            </a:extLst>
          </p:cNvPr>
          <p:cNvSpPr/>
          <p:nvPr/>
        </p:nvSpPr>
        <p:spPr>
          <a:xfrm>
            <a:off x="6442708" y="-1066074"/>
            <a:ext cx="838200" cy="152400"/>
          </a:xfrm>
          <a:prstGeom prst="rect">
            <a:avLst/>
          </a:prstGeom>
          <a:solidFill>
            <a:srgbClr val="297FD5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95DFAD4-52B9-40C2-A000-C12FB2191994}"/>
              </a:ext>
            </a:extLst>
          </p:cNvPr>
          <p:cNvSpPr/>
          <p:nvPr/>
        </p:nvSpPr>
        <p:spPr>
          <a:xfrm>
            <a:off x="6431595" y="-685074"/>
            <a:ext cx="838200" cy="152400"/>
          </a:xfrm>
          <a:prstGeom prst="rect">
            <a:avLst/>
          </a:prstGeom>
          <a:solidFill>
            <a:srgbClr val="88A8E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D3758DE-64E4-43AE-A7FF-0A58B69F9D98}"/>
              </a:ext>
            </a:extLst>
          </p:cNvPr>
          <p:cNvSpPr/>
          <p:nvPr/>
        </p:nvSpPr>
        <p:spPr>
          <a:xfrm>
            <a:off x="6431595" y="-380274"/>
            <a:ext cx="838200" cy="152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91798758-4040-4A9B-A3A3-1F1E94C74569}"/>
              </a:ext>
            </a:extLst>
          </p:cNvPr>
          <p:cNvSpPr/>
          <p:nvPr/>
        </p:nvSpPr>
        <p:spPr>
          <a:xfrm>
            <a:off x="1141412" y="-4441825"/>
            <a:ext cx="4800600" cy="4038600"/>
          </a:xfrm>
          <a:prstGeom prst="roundRect">
            <a:avLst>
              <a:gd name="adj" fmla="val 298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1C7208F9-245F-4EDE-9AAF-65007208CDF3}"/>
              </a:ext>
            </a:extLst>
          </p:cNvPr>
          <p:cNvSpPr/>
          <p:nvPr/>
        </p:nvSpPr>
        <p:spPr>
          <a:xfrm>
            <a:off x="1268413" y="-4337049"/>
            <a:ext cx="2057400" cy="103187"/>
          </a:xfrm>
          <a:prstGeom prst="roundRect">
            <a:avLst/>
          </a:prstGeom>
          <a:solidFill>
            <a:srgbClr val="88A8E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6BE4973C-6614-43C6-A04B-5157BB4A9190}"/>
              </a:ext>
            </a:extLst>
          </p:cNvPr>
          <p:cNvSpPr/>
          <p:nvPr/>
        </p:nvSpPr>
        <p:spPr>
          <a:xfrm>
            <a:off x="1268413" y="-4170939"/>
            <a:ext cx="3581400" cy="103187"/>
          </a:xfrm>
          <a:prstGeom prst="roundRect">
            <a:avLst/>
          </a:prstGeom>
          <a:solidFill>
            <a:srgbClr val="88A8E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9DBEC8F-449A-456C-B19E-A4DA2CE9A3BF}"/>
              </a:ext>
            </a:extLst>
          </p:cNvPr>
          <p:cNvSpPr/>
          <p:nvPr/>
        </p:nvSpPr>
        <p:spPr>
          <a:xfrm>
            <a:off x="1268413" y="-4001293"/>
            <a:ext cx="304800" cy="103187"/>
          </a:xfrm>
          <a:prstGeom prst="roundRect">
            <a:avLst/>
          </a:prstGeom>
          <a:solidFill>
            <a:srgbClr val="88A8E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47D1FC36-034C-4F2F-B92B-B778F2F6DDD8}"/>
              </a:ext>
            </a:extLst>
          </p:cNvPr>
          <p:cNvSpPr/>
          <p:nvPr/>
        </p:nvSpPr>
        <p:spPr>
          <a:xfrm>
            <a:off x="1268413" y="-3833653"/>
            <a:ext cx="533400" cy="103187"/>
          </a:xfrm>
          <a:prstGeom prst="roundRect">
            <a:avLst/>
          </a:prstGeom>
          <a:solidFill>
            <a:srgbClr val="88A8E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D75F80BF-C152-440D-B980-5D66D7789D9C}"/>
              </a:ext>
            </a:extLst>
          </p:cNvPr>
          <p:cNvSpPr/>
          <p:nvPr/>
        </p:nvSpPr>
        <p:spPr>
          <a:xfrm>
            <a:off x="1268413" y="-3660616"/>
            <a:ext cx="152400" cy="103187"/>
          </a:xfrm>
          <a:prstGeom prst="roundRect">
            <a:avLst/>
          </a:prstGeom>
          <a:solidFill>
            <a:srgbClr val="88A8E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950792F-4C20-4496-A7D2-05A437C17CAC}"/>
              </a:ext>
            </a:extLst>
          </p:cNvPr>
          <p:cNvSpPr/>
          <p:nvPr/>
        </p:nvSpPr>
        <p:spPr>
          <a:xfrm>
            <a:off x="1268413" y="-3493135"/>
            <a:ext cx="1752600" cy="103187"/>
          </a:xfrm>
          <a:prstGeom prst="roundRect">
            <a:avLst/>
          </a:prstGeom>
          <a:solidFill>
            <a:srgbClr val="88A8E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26F48AEF-3C6F-46B3-8326-1C436EE59C98}"/>
              </a:ext>
            </a:extLst>
          </p:cNvPr>
          <p:cNvSpPr/>
          <p:nvPr/>
        </p:nvSpPr>
        <p:spPr>
          <a:xfrm>
            <a:off x="1268413" y="-3325654"/>
            <a:ext cx="1219200" cy="103187"/>
          </a:xfrm>
          <a:prstGeom prst="roundRect">
            <a:avLst/>
          </a:prstGeom>
          <a:solidFill>
            <a:srgbClr val="88A8E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2711D656-E4F9-4779-A853-AEDA64C5F6C9}"/>
              </a:ext>
            </a:extLst>
          </p:cNvPr>
          <p:cNvSpPr/>
          <p:nvPr/>
        </p:nvSpPr>
        <p:spPr>
          <a:xfrm>
            <a:off x="1268413" y="-3152617"/>
            <a:ext cx="1828800" cy="103187"/>
          </a:xfrm>
          <a:prstGeom prst="roundRect">
            <a:avLst/>
          </a:prstGeom>
          <a:solidFill>
            <a:srgbClr val="88A8E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648D08DF-4397-4BDD-B217-E23934CB80B8}"/>
              </a:ext>
            </a:extLst>
          </p:cNvPr>
          <p:cNvSpPr/>
          <p:nvPr/>
        </p:nvSpPr>
        <p:spPr>
          <a:xfrm>
            <a:off x="1267619" y="-2985773"/>
            <a:ext cx="2820194" cy="103187"/>
          </a:xfrm>
          <a:prstGeom prst="roundRect">
            <a:avLst/>
          </a:prstGeom>
          <a:solidFill>
            <a:srgbClr val="88A8E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BAE76458-70B3-4D00-AA0E-25CBDE4FA07A}"/>
              </a:ext>
            </a:extLst>
          </p:cNvPr>
          <p:cNvSpPr/>
          <p:nvPr/>
        </p:nvSpPr>
        <p:spPr>
          <a:xfrm>
            <a:off x="1267619" y="-2788610"/>
            <a:ext cx="3201194" cy="103187"/>
          </a:xfrm>
          <a:prstGeom prst="roundRect">
            <a:avLst/>
          </a:prstGeom>
          <a:solidFill>
            <a:srgbClr val="88A8E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2C84E1D9-D47C-4FC5-9ABA-10AD04264AFD}"/>
              </a:ext>
            </a:extLst>
          </p:cNvPr>
          <p:cNvSpPr/>
          <p:nvPr/>
        </p:nvSpPr>
        <p:spPr>
          <a:xfrm>
            <a:off x="1267619" y="-2616687"/>
            <a:ext cx="2362994" cy="103187"/>
          </a:xfrm>
          <a:prstGeom prst="roundRect">
            <a:avLst/>
          </a:prstGeom>
          <a:solidFill>
            <a:srgbClr val="88A8E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78365FCD-1E88-4F2B-AF7C-846903C3BE9E}"/>
              </a:ext>
            </a:extLst>
          </p:cNvPr>
          <p:cNvSpPr/>
          <p:nvPr/>
        </p:nvSpPr>
        <p:spPr>
          <a:xfrm>
            <a:off x="1267619" y="-2434254"/>
            <a:ext cx="610394" cy="103187"/>
          </a:xfrm>
          <a:prstGeom prst="roundRect">
            <a:avLst/>
          </a:prstGeom>
          <a:solidFill>
            <a:srgbClr val="88A8E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0581FFAB-EC64-4357-AADF-5B53E81EAA7B}"/>
              </a:ext>
            </a:extLst>
          </p:cNvPr>
          <p:cNvSpPr/>
          <p:nvPr/>
        </p:nvSpPr>
        <p:spPr>
          <a:xfrm>
            <a:off x="1268413" y="-2261217"/>
            <a:ext cx="1600200" cy="103187"/>
          </a:xfrm>
          <a:prstGeom prst="roundRect">
            <a:avLst/>
          </a:prstGeom>
          <a:solidFill>
            <a:srgbClr val="88A8E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BDA66BFA-37A6-4783-B7DC-92466C9E44D3}"/>
              </a:ext>
            </a:extLst>
          </p:cNvPr>
          <p:cNvSpPr/>
          <p:nvPr/>
        </p:nvSpPr>
        <p:spPr>
          <a:xfrm>
            <a:off x="1268413" y="-2082073"/>
            <a:ext cx="304800" cy="103187"/>
          </a:xfrm>
          <a:prstGeom prst="roundRect">
            <a:avLst/>
          </a:prstGeom>
          <a:solidFill>
            <a:srgbClr val="88A8E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1DEAB1A3-43C7-4BD5-A13B-CFC1961758EA}"/>
              </a:ext>
            </a:extLst>
          </p:cNvPr>
          <p:cNvSpPr/>
          <p:nvPr/>
        </p:nvSpPr>
        <p:spPr>
          <a:xfrm>
            <a:off x="1268413" y="-1914433"/>
            <a:ext cx="533400" cy="103187"/>
          </a:xfrm>
          <a:prstGeom prst="roundRect">
            <a:avLst/>
          </a:prstGeom>
          <a:solidFill>
            <a:srgbClr val="88A8E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BA20D8D3-8173-4AC2-B634-675F6E031606}"/>
              </a:ext>
            </a:extLst>
          </p:cNvPr>
          <p:cNvSpPr/>
          <p:nvPr/>
        </p:nvSpPr>
        <p:spPr>
          <a:xfrm>
            <a:off x="1268413" y="-1741396"/>
            <a:ext cx="152400" cy="103187"/>
          </a:xfrm>
          <a:prstGeom prst="roundRect">
            <a:avLst/>
          </a:prstGeom>
          <a:solidFill>
            <a:srgbClr val="88A8E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B85D498A-3649-4BB6-8B01-F02A53D35652}"/>
              </a:ext>
            </a:extLst>
          </p:cNvPr>
          <p:cNvSpPr/>
          <p:nvPr/>
        </p:nvSpPr>
        <p:spPr>
          <a:xfrm>
            <a:off x="1267619" y="-1568359"/>
            <a:ext cx="305594" cy="103187"/>
          </a:xfrm>
          <a:prstGeom prst="roundRect">
            <a:avLst/>
          </a:prstGeom>
          <a:solidFill>
            <a:srgbClr val="88A8E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02E6F902-4F5C-4016-8463-0186F205BFBA}"/>
              </a:ext>
            </a:extLst>
          </p:cNvPr>
          <p:cNvSpPr/>
          <p:nvPr/>
        </p:nvSpPr>
        <p:spPr>
          <a:xfrm>
            <a:off x="1267222" y="-1419929"/>
            <a:ext cx="229791" cy="103187"/>
          </a:xfrm>
          <a:prstGeom prst="roundRect">
            <a:avLst/>
          </a:prstGeom>
          <a:solidFill>
            <a:srgbClr val="88A8E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B2CDC8D7-FCD2-477E-A6A1-13AD967AD74D}"/>
              </a:ext>
            </a:extLst>
          </p:cNvPr>
          <p:cNvSpPr/>
          <p:nvPr/>
        </p:nvSpPr>
        <p:spPr>
          <a:xfrm>
            <a:off x="1267221" y="-1271499"/>
            <a:ext cx="839392" cy="103187"/>
          </a:xfrm>
          <a:prstGeom prst="roundRect">
            <a:avLst/>
          </a:prstGeom>
          <a:solidFill>
            <a:srgbClr val="88A8E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3D136698-3130-4309-8834-613A07D65DFC}"/>
              </a:ext>
            </a:extLst>
          </p:cNvPr>
          <p:cNvSpPr/>
          <p:nvPr/>
        </p:nvSpPr>
        <p:spPr>
          <a:xfrm>
            <a:off x="1267221" y="-1107516"/>
            <a:ext cx="686992" cy="103187"/>
          </a:xfrm>
          <a:prstGeom prst="roundRect">
            <a:avLst/>
          </a:prstGeom>
          <a:solidFill>
            <a:srgbClr val="88A8E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86A7B7E6-6861-4BA5-934D-A51DC66A6AB8}"/>
              </a:ext>
            </a:extLst>
          </p:cNvPr>
          <p:cNvSpPr/>
          <p:nvPr/>
        </p:nvSpPr>
        <p:spPr>
          <a:xfrm>
            <a:off x="1267221" y="-943533"/>
            <a:ext cx="1067992" cy="103187"/>
          </a:xfrm>
          <a:prstGeom prst="roundRect">
            <a:avLst/>
          </a:prstGeom>
          <a:solidFill>
            <a:srgbClr val="88A8E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F13AE9C7-2ADF-43FA-84A8-06202D7BA6E9}"/>
              </a:ext>
            </a:extLst>
          </p:cNvPr>
          <p:cNvSpPr/>
          <p:nvPr/>
        </p:nvSpPr>
        <p:spPr>
          <a:xfrm>
            <a:off x="1267221" y="-771804"/>
            <a:ext cx="1144192" cy="103187"/>
          </a:xfrm>
          <a:prstGeom prst="roundRect">
            <a:avLst/>
          </a:prstGeom>
          <a:solidFill>
            <a:srgbClr val="88A8E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3E6CF548-7AC0-466D-81E1-42601D639770}"/>
              </a:ext>
            </a:extLst>
          </p:cNvPr>
          <p:cNvSpPr/>
          <p:nvPr/>
        </p:nvSpPr>
        <p:spPr>
          <a:xfrm>
            <a:off x="1279523" y="-607904"/>
            <a:ext cx="369890" cy="103187"/>
          </a:xfrm>
          <a:prstGeom prst="roundRect">
            <a:avLst/>
          </a:prstGeom>
          <a:solidFill>
            <a:srgbClr val="88A8E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C45AC7B0-30F7-4FB5-90CC-1465B18E69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229" t="10555" r="3438" b="18889"/>
          <a:stretch/>
        </p:blipFill>
        <p:spPr>
          <a:xfrm>
            <a:off x="93457" y="80251"/>
            <a:ext cx="933656" cy="52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34547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ross 8">
            <a:extLst>
              <a:ext uri="{FF2B5EF4-FFF2-40B4-BE49-F238E27FC236}">
                <a16:creationId xmlns:a16="http://schemas.microsoft.com/office/drawing/2014/main" id="{3FA33205-59C4-4ADD-B3A5-4AC910107B8B}"/>
              </a:ext>
            </a:extLst>
          </p:cNvPr>
          <p:cNvSpPr/>
          <p:nvPr/>
        </p:nvSpPr>
        <p:spPr>
          <a:xfrm rot="1333234">
            <a:off x="6043726" y="2638989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AA4402-91FA-4EF5-84BC-A33D53F3D4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64984" y="76200"/>
            <a:ext cx="933656" cy="529349"/>
          </a:xfrm>
          <a:prstGeom prst="rect">
            <a:avLst/>
          </a:prstGeom>
        </p:spPr>
      </p:pic>
      <p:sp>
        <p:nvSpPr>
          <p:cNvPr id="3" name="Cross 8">
            <a:extLst>
              <a:ext uri="{FF2B5EF4-FFF2-40B4-BE49-F238E27FC236}">
                <a16:creationId xmlns:a16="http://schemas.microsoft.com/office/drawing/2014/main" id="{DE111E06-29FA-4CEA-A1B6-96862CD8C586}"/>
              </a:ext>
            </a:extLst>
          </p:cNvPr>
          <p:cNvSpPr/>
          <p:nvPr/>
        </p:nvSpPr>
        <p:spPr>
          <a:xfrm rot="20212117">
            <a:off x="3098798" y="5890589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4" name="Cross 10">
            <a:extLst>
              <a:ext uri="{FF2B5EF4-FFF2-40B4-BE49-F238E27FC236}">
                <a16:creationId xmlns:a16="http://schemas.microsoft.com/office/drawing/2014/main" id="{4CF6B644-1871-4C76-95EE-230E94B1198E}"/>
              </a:ext>
            </a:extLst>
          </p:cNvPr>
          <p:cNvSpPr/>
          <p:nvPr/>
        </p:nvSpPr>
        <p:spPr>
          <a:xfrm rot="20888802">
            <a:off x="8514901" y="1531911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8EFF96B1-10D0-46A9-B841-A475A5FD7C99}"/>
              </a:ext>
            </a:extLst>
          </p:cNvPr>
          <p:cNvSpPr txBox="1">
            <a:spLocks/>
          </p:cNvSpPr>
          <p:nvPr/>
        </p:nvSpPr>
        <p:spPr>
          <a:xfrm>
            <a:off x="1206601" y="95223"/>
            <a:ext cx="8410811" cy="1447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СТРАНИЦА ПРОСМОТРА НОВОСТИ</a:t>
            </a:r>
            <a:endParaRPr lang="en-US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26B2894C-C12C-4922-95A7-D89E782F016C}"/>
              </a:ext>
            </a:extLst>
          </p:cNvPr>
          <p:cNvGrpSpPr/>
          <p:nvPr/>
        </p:nvGrpSpPr>
        <p:grpSpPr>
          <a:xfrm>
            <a:off x="3340170" y="884816"/>
            <a:ext cx="5648906" cy="5088366"/>
            <a:chOff x="2645391" y="931434"/>
            <a:chExt cx="5648906" cy="508836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664BDA2B-B5D4-4451-BD54-0BC1CF54C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45391" y="1140649"/>
              <a:ext cx="2394244" cy="461825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</p:pic>
        <p:pic>
          <p:nvPicPr>
            <p:cNvPr id="23" name="Graphic 7">
              <a:extLst>
                <a:ext uri="{FF2B5EF4-FFF2-40B4-BE49-F238E27FC236}">
                  <a16:creationId xmlns:a16="http://schemas.microsoft.com/office/drawing/2014/main" id="{2E30E2F8-8120-4E72-898F-4700AAF11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7863" y="931434"/>
              <a:ext cx="2656434" cy="508836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</p:pic>
        <p:pic>
          <p:nvPicPr>
            <p:cNvPr id="25" name="Picture Placeholder 44">
              <a:extLst>
                <a:ext uri="{FF2B5EF4-FFF2-40B4-BE49-F238E27FC236}">
                  <a16:creationId xmlns:a16="http://schemas.microsoft.com/office/drawing/2014/main" id="{E1ECF44A-E1C0-49B7-9CBE-E8DC4AADE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2" b="792"/>
            <a:stretch/>
          </p:blipFill>
          <p:spPr>
            <a:xfrm>
              <a:off x="5923535" y="1176211"/>
              <a:ext cx="2092647" cy="4576702"/>
            </a:xfrm>
            <a:custGeom>
              <a:avLst/>
              <a:gdLst>
                <a:gd name="connsiteX0" fmla="*/ 340815 w 2439096"/>
                <a:gd name="connsiteY0" fmla="*/ 0 h 5091059"/>
                <a:gd name="connsiteX1" fmla="*/ 2098281 w 2439096"/>
                <a:gd name="connsiteY1" fmla="*/ 0 h 5091059"/>
                <a:gd name="connsiteX2" fmla="*/ 2439096 w 2439096"/>
                <a:gd name="connsiteY2" fmla="*/ 340815 h 5091059"/>
                <a:gd name="connsiteX3" fmla="*/ 2439096 w 2439096"/>
                <a:gd name="connsiteY3" fmla="*/ 495300 h 5091059"/>
                <a:gd name="connsiteX4" fmla="*/ 2439096 w 2439096"/>
                <a:gd name="connsiteY4" fmla="*/ 4750244 h 5091059"/>
                <a:gd name="connsiteX5" fmla="*/ 2098281 w 2439096"/>
                <a:gd name="connsiteY5" fmla="*/ 5091059 h 5091059"/>
                <a:gd name="connsiteX6" fmla="*/ 340815 w 2439096"/>
                <a:gd name="connsiteY6" fmla="*/ 5091059 h 5091059"/>
                <a:gd name="connsiteX7" fmla="*/ 0 w 2439096"/>
                <a:gd name="connsiteY7" fmla="*/ 4750244 h 5091059"/>
                <a:gd name="connsiteX8" fmla="*/ 0 w 2439096"/>
                <a:gd name="connsiteY8" fmla="*/ 495300 h 5091059"/>
                <a:gd name="connsiteX9" fmla="*/ 0 w 2439096"/>
                <a:gd name="connsiteY9" fmla="*/ 340815 h 5091059"/>
                <a:gd name="connsiteX10" fmla="*/ 340815 w 2439096"/>
                <a:gd name="connsiteY10" fmla="*/ 0 h 509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39096" h="5091059">
                  <a:moveTo>
                    <a:pt x="340815" y="0"/>
                  </a:moveTo>
                  <a:lnTo>
                    <a:pt x="2098281" y="0"/>
                  </a:lnTo>
                  <a:cubicBezTo>
                    <a:pt x="2286508" y="0"/>
                    <a:pt x="2439096" y="152588"/>
                    <a:pt x="2439096" y="340815"/>
                  </a:cubicBezTo>
                  <a:lnTo>
                    <a:pt x="2439096" y="495300"/>
                  </a:lnTo>
                  <a:lnTo>
                    <a:pt x="2439096" y="4750244"/>
                  </a:lnTo>
                  <a:cubicBezTo>
                    <a:pt x="2439096" y="4938471"/>
                    <a:pt x="2286508" y="5091059"/>
                    <a:pt x="2098281" y="5091059"/>
                  </a:cubicBezTo>
                  <a:lnTo>
                    <a:pt x="340815" y="5091059"/>
                  </a:lnTo>
                  <a:cubicBezTo>
                    <a:pt x="152588" y="5091059"/>
                    <a:pt x="0" y="4938471"/>
                    <a:pt x="0" y="4750244"/>
                  </a:cubicBezTo>
                  <a:lnTo>
                    <a:pt x="0" y="495300"/>
                  </a:lnTo>
                  <a:lnTo>
                    <a:pt x="0" y="340815"/>
                  </a:lnTo>
                  <a:cubicBezTo>
                    <a:pt x="0" y="152588"/>
                    <a:pt x="152588" y="0"/>
                    <a:pt x="340815" y="0"/>
                  </a:cubicBezTo>
                  <a:close/>
                </a:path>
              </a:pathLst>
            </a:custGeom>
          </p:spPr>
        </p:pic>
      </p:grpSp>
      <p:sp>
        <p:nvSpPr>
          <p:cNvPr id="2" name="Oval 6">
            <a:extLst>
              <a:ext uri="{FF2B5EF4-FFF2-40B4-BE49-F238E27FC236}">
                <a16:creationId xmlns:a16="http://schemas.microsoft.com/office/drawing/2014/main" id="{EA50D350-6CA4-4DF6-8EDD-D3BB254DE4FD}"/>
              </a:ext>
            </a:extLst>
          </p:cNvPr>
          <p:cNvSpPr/>
          <p:nvPr/>
        </p:nvSpPr>
        <p:spPr>
          <a:xfrm>
            <a:off x="-1717694" y="3692600"/>
            <a:ext cx="4561165" cy="4561165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13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AA4402-91FA-4EF5-84BC-A33D53F3D4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64984" y="76200"/>
            <a:ext cx="933656" cy="529349"/>
          </a:xfrm>
          <a:prstGeom prst="rect">
            <a:avLst/>
          </a:prstGeom>
        </p:spPr>
      </p:pic>
      <p:sp>
        <p:nvSpPr>
          <p:cNvPr id="3" name="Cross 8">
            <a:extLst>
              <a:ext uri="{FF2B5EF4-FFF2-40B4-BE49-F238E27FC236}">
                <a16:creationId xmlns:a16="http://schemas.microsoft.com/office/drawing/2014/main" id="{DE111E06-29FA-4CEA-A1B6-96862CD8C586}"/>
              </a:ext>
            </a:extLst>
          </p:cNvPr>
          <p:cNvSpPr/>
          <p:nvPr/>
        </p:nvSpPr>
        <p:spPr>
          <a:xfrm rot="737962">
            <a:off x="5817609" y="5630282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4" name="Cross 10">
            <a:extLst>
              <a:ext uri="{FF2B5EF4-FFF2-40B4-BE49-F238E27FC236}">
                <a16:creationId xmlns:a16="http://schemas.microsoft.com/office/drawing/2014/main" id="{4CF6B644-1871-4C76-95EE-230E94B1198E}"/>
              </a:ext>
            </a:extLst>
          </p:cNvPr>
          <p:cNvSpPr/>
          <p:nvPr/>
        </p:nvSpPr>
        <p:spPr>
          <a:xfrm rot="20055327">
            <a:off x="9103981" y="2096104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8EFF96B1-10D0-46A9-B841-A475A5FD7C99}"/>
              </a:ext>
            </a:extLst>
          </p:cNvPr>
          <p:cNvSpPr txBox="1">
            <a:spLocks/>
          </p:cNvSpPr>
          <p:nvPr/>
        </p:nvSpPr>
        <p:spPr>
          <a:xfrm>
            <a:off x="1206601" y="95223"/>
            <a:ext cx="8410811" cy="1447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СТРАНИЦА КАТАЛОГА</a:t>
            </a:r>
            <a:endParaRPr lang="en-US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26B2894C-C12C-4922-95A7-D89E782F016C}"/>
              </a:ext>
            </a:extLst>
          </p:cNvPr>
          <p:cNvGrpSpPr/>
          <p:nvPr/>
        </p:nvGrpSpPr>
        <p:grpSpPr>
          <a:xfrm>
            <a:off x="3199747" y="884816"/>
            <a:ext cx="5789329" cy="5088366"/>
            <a:chOff x="2504968" y="931434"/>
            <a:chExt cx="5789329" cy="5088366"/>
          </a:xfrm>
        </p:grpSpPr>
        <p:pic>
          <p:nvPicPr>
            <p:cNvPr id="23" name="Graphic 7">
              <a:extLst>
                <a:ext uri="{FF2B5EF4-FFF2-40B4-BE49-F238E27FC236}">
                  <a16:creationId xmlns:a16="http://schemas.microsoft.com/office/drawing/2014/main" id="{2E30E2F8-8120-4E72-898F-4700AAF11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7863" y="931434"/>
              <a:ext cx="2656434" cy="508836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</p:pic>
        <p:pic>
          <p:nvPicPr>
            <p:cNvPr id="25" name="Picture Placeholder 44">
              <a:extLst>
                <a:ext uri="{FF2B5EF4-FFF2-40B4-BE49-F238E27FC236}">
                  <a16:creationId xmlns:a16="http://schemas.microsoft.com/office/drawing/2014/main" id="{E1ECF44A-E1C0-49B7-9CBE-E8DC4AADE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2" b="792"/>
            <a:stretch/>
          </p:blipFill>
          <p:spPr>
            <a:xfrm>
              <a:off x="5923535" y="1176211"/>
              <a:ext cx="2092647" cy="4576702"/>
            </a:xfrm>
            <a:custGeom>
              <a:avLst/>
              <a:gdLst>
                <a:gd name="connsiteX0" fmla="*/ 340815 w 2439096"/>
                <a:gd name="connsiteY0" fmla="*/ 0 h 5091059"/>
                <a:gd name="connsiteX1" fmla="*/ 2098281 w 2439096"/>
                <a:gd name="connsiteY1" fmla="*/ 0 h 5091059"/>
                <a:gd name="connsiteX2" fmla="*/ 2439096 w 2439096"/>
                <a:gd name="connsiteY2" fmla="*/ 340815 h 5091059"/>
                <a:gd name="connsiteX3" fmla="*/ 2439096 w 2439096"/>
                <a:gd name="connsiteY3" fmla="*/ 495300 h 5091059"/>
                <a:gd name="connsiteX4" fmla="*/ 2439096 w 2439096"/>
                <a:gd name="connsiteY4" fmla="*/ 4750244 h 5091059"/>
                <a:gd name="connsiteX5" fmla="*/ 2098281 w 2439096"/>
                <a:gd name="connsiteY5" fmla="*/ 5091059 h 5091059"/>
                <a:gd name="connsiteX6" fmla="*/ 340815 w 2439096"/>
                <a:gd name="connsiteY6" fmla="*/ 5091059 h 5091059"/>
                <a:gd name="connsiteX7" fmla="*/ 0 w 2439096"/>
                <a:gd name="connsiteY7" fmla="*/ 4750244 h 5091059"/>
                <a:gd name="connsiteX8" fmla="*/ 0 w 2439096"/>
                <a:gd name="connsiteY8" fmla="*/ 495300 h 5091059"/>
                <a:gd name="connsiteX9" fmla="*/ 0 w 2439096"/>
                <a:gd name="connsiteY9" fmla="*/ 340815 h 5091059"/>
                <a:gd name="connsiteX10" fmla="*/ 340815 w 2439096"/>
                <a:gd name="connsiteY10" fmla="*/ 0 h 509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39096" h="5091059">
                  <a:moveTo>
                    <a:pt x="340815" y="0"/>
                  </a:moveTo>
                  <a:lnTo>
                    <a:pt x="2098281" y="0"/>
                  </a:lnTo>
                  <a:cubicBezTo>
                    <a:pt x="2286508" y="0"/>
                    <a:pt x="2439096" y="152588"/>
                    <a:pt x="2439096" y="340815"/>
                  </a:cubicBezTo>
                  <a:lnTo>
                    <a:pt x="2439096" y="495300"/>
                  </a:lnTo>
                  <a:lnTo>
                    <a:pt x="2439096" y="4750244"/>
                  </a:lnTo>
                  <a:cubicBezTo>
                    <a:pt x="2439096" y="4938471"/>
                    <a:pt x="2286508" y="5091059"/>
                    <a:pt x="2098281" y="5091059"/>
                  </a:cubicBezTo>
                  <a:lnTo>
                    <a:pt x="340815" y="5091059"/>
                  </a:lnTo>
                  <a:cubicBezTo>
                    <a:pt x="152588" y="5091059"/>
                    <a:pt x="0" y="4938471"/>
                    <a:pt x="0" y="4750244"/>
                  </a:cubicBezTo>
                  <a:lnTo>
                    <a:pt x="0" y="495300"/>
                  </a:lnTo>
                  <a:lnTo>
                    <a:pt x="0" y="340815"/>
                  </a:lnTo>
                  <a:cubicBezTo>
                    <a:pt x="0" y="152588"/>
                    <a:pt x="152588" y="0"/>
                    <a:pt x="340815" y="0"/>
                  </a:cubicBezTo>
                  <a:close/>
                </a:path>
              </a:pathLst>
            </a:cu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664BDA2B-B5D4-4451-BD54-0BC1CF54C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4968" y="1140650"/>
              <a:ext cx="2675090" cy="461825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</p:pic>
      </p:grpSp>
      <p:sp>
        <p:nvSpPr>
          <p:cNvPr id="2" name="Oval 6">
            <a:extLst>
              <a:ext uri="{FF2B5EF4-FFF2-40B4-BE49-F238E27FC236}">
                <a16:creationId xmlns:a16="http://schemas.microsoft.com/office/drawing/2014/main" id="{EA50D350-6CA4-4DF6-8EDD-D3BB254DE4FD}"/>
              </a:ext>
            </a:extLst>
          </p:cNvPr>
          <p:cNvSpPr/>
          <p:nvPr/>
        </p:nvSpPr>
        <p:spPr>
          <a:xfrm>
            <a:off x="-1717694" y="3692600"/>
            <a:ext cx="4561165" cy="4561165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ross 8">
            <a:extLst>
              <a:ext uri="{FF2B5EF4-FFF2-40B4-BE49-F238E27FC236}">
                <a16:creationId xmlns:a16="http://schemas.microsoft.com/office/drawing/2014/main" id="{3FA33205-59C4-4ADD-B3A5-4AC910107B8B}"/>
              </a:ext>
            </a:extLst>
          </p:cNvPr>
          <p:cNvSpPr/>
          <p:nvPr/>
        </p:nvSpPr>
        <p:spPr>
          <a:xfrm rot="20408460">
            <a:off x="2500571" y="634362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516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AA4402-91FA-4EF5-84BC-A33D53F3D4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64984" y="76200"/>
            <a:ext cx="933656" cy="529349"/>
          </a:xfrm>
          <a:prstGeom prst="rect">
            <a:avLst/>
          </a:prstGeom>
        </p:spPr>
      </p:pic>
      <p:sp>
        <p:nvSpPr>
          <p:cNvPr id="3" name="Cross 8">
            <a:extLst>
              <a:ext uri="{FF2B5EF4-FFF2-40B4-BE49-F238E27FC236}">
                <a16:creationId xmlns:a16="http://schemas.microsoft.com/office/drawing/2014/main" id="{DE111E06-29FA-4CEA-A1B6-96862CD8C586}"/>
              </a:ext>
            </a:extLst>
          </p:cNvPr>
          <p:cNvSpPr/>
          <p:nvPr/>
        </p:nvSpPr>
        <p:spPr>
          <a:xfrm rot="737962">
            <a:off x="6180202" y="1986147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4" name="Cross 10">
            <a:extLst>
              <a:ext uri="{FF2B5EF4-FFF2-40B4-BE49-F238E27FC236}">
                <a16:creationId xmlns:a16="http://schemas.microsoft.com/office/drawing/2014/main" id="{4CF6B644-1871-4C76-95EE-230E94B1198E}"/>
              </a:ext>
            </a:extLst>
          </p:cNvPr>
          <p:cNvSpPr/>
          <p:nvPr/>
        </p:nvSpPr>
        <p:spPr>
          <a:xfrm rot="20055327">
            <a:off x="10552717" y="4610705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8EFF96B1-10D0-46A9-B841-A475A5FD7C99}"/>
              </a:ext>
            </a:extLst>
          </p:cNvPr>
          <p:cNvSpPr txBox="1">
            <a:spLocks/>
          </p:cNvSpPr>
          <p:nvPr/>
        </p:nvSpPr>
        <p:spPr>
          <a:xfrm>
            <a:off x="1206601" y="95223"/>
            <a:ext cx="8410811" cy="1447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СТРАНИЦА ИЗБРАННОГО</a:t>
            </a:r>
            <a:endParaRPr lang="en-US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26B2894C-C12C-4922-95A7-D89E782F016C}"/>
              </a:ext>
            </a:extLst>
          </p:cNvPr>
          <p:cNvGrpSpPr/>
          <p:nvPr/>
        </p:nvGrpSpPr>
        <p:grpSpPr>
          <a:xfrm>
            <a:off x="3199747" y="884816"/>
            <a:ext cx="5789329" cy="5088366"/>
            <a:chOff x="2504968" y="931434"/>
            <a:chExt cx="5789329" cy="5088366"/>
          </a:xfrm>
        </p:grpSpPr>
        <p:pic>
          <p:nvPicPr>
            <p:cNvPr id="23" name="Graphic 7">
              <a:extLst>
                <a:ext uri="{FF2B5EF4-FFF2-40B4-BE49-F238E27FC236}">
                  <a16:creationId xmlns:a16="http://schemas.microsoft.com/office/drawing/2014/main" id="{2E30E2F8-8120-4E72-898F-4700AAF11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7863" y="931434"/>
              <a:ext cx="2656434" cy="508836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</p:pic>
        <p:pic>
          <p:nvPicPr>
            <p:cNvPr id="25" name="Picture Placeholder 44">
              <a:extLst>
                <a:ext uri="{FF2B5EF4-FFF2-40B4-BE49-F238E27FC236}">
                  <a16:creationId xmlns:a16="http://schemas.microsoft.com/office/drawing/2014/main" id="{E1ECF44A-E1C0-49B7-9CBE-E8DC4AADE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2" b="792"/>
            <a:stretch/>
          </p:blipFill>
          <p:spPr>
            <a:xfrm>
              <a:off x="5923535" y="1176211"/>
              <a:ext cx="2092647" cy="4576702"/>
            </a:xfrm>
            <a:custGeom>
              <a:avLst/>
              <a:gdLst>
                <a:gd name="connsiteX0" fmla="*/ 340815 w 2439096"/>
                <a:gd name="connsiteY0" fmla="*/ 0 h 5091059"/>
                <a:gd name="connsiteX1" fmla="*/ 2098281 w 2439096"/>
                <a:gd name="connsiteY1" fmla="*/ 0 h 5091059"/>
                <a:gd name="connsiteX2" fmla="*/ 2439096 w 2439096"/>
                <a:gd name="connsiteY2" fmla="*/ 340815 h 5091059"/>
                <a:gd name="connsiteX3" fmla="*/ 2439096 w 2439096"/>
                <a:gd name="connsiteY3" fmla="*/ 495300 h 5091059"/>
                <a:gd name="connsiteX4" fmla="*/ 2439096 w 2439096"/>
                <a:gd name="connsiteY4" fmla="*/ 4750244 h 5091059"/>
                <a:gd name="connsiteX5" fmla="*/ 2098281 w 2439096"/>
                <a:gd name="connsiteY5" fmla="*/ 5091059 h 5091059"/>
                <a:gd name="connsiteX6" fmla="*/ 340815 w 2439096"/>
                <a:gd name="connsiteY6" fmla="*/ 5091059 h 5091059"/>
                <a:gd name="connsiteX7" fmla="*/ 0 w 2439096"/>
                <a:gd name="connsiteY7" fmla="*/ 4750244 h 5091059"/>
                <a:gd name="connsiteX8" fmla="*/ 0 w 2439096"/>
                <a:gd name="connsiteY8" fmla="*/ 495300 h 5091059"/>
                <a:gd name="connsiteX9" fmla="*/ 0 w 2439096"/>
                <a:gd name="connsiteY9" fmla="*/ 340815 h 5091059"/>
                <a:gd name="connsiteX10" fmla="*/ 340815 w 2439096"/>
                <a:gd name="connsiteY10" fmla="*/ 0 h 509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39096" h="5091059">
                  <a:moveTo>
                    <a:pt x="340815" y="0"/>
                  </a:moveTo>
                  <a:lnTo>
                    <a:pt x="2098281" y="0"/>
                  </a:lnTo>
                  <a:cubicBezTo>
                    <a:pt x="2286508" y="0"/>
                    <a:pt x="2439096" y="152588"/>
                    <a:pt x="2439096" y="340815"/>
                  </a:cubicBezTo>
                  <a:lnTo>
                    <a:pt x="2439096" y="495300"/>
                  </a:lnTo>
                  <a:lnTo>
                    <a:pt x="2439096" y="4750244"/>
                  </a:lnTo>
                  <a:cubicBezTo>
                    <a:pt x="2439096" y="4938471"/>
                    <a:pt x="2286508" y="5091059"/>
                    <a:pt x="2098281" y="5091059"/>
                  </a:cubicBezTo>
                  <a:lnTo>
                    <a:pt x="340815" y="5091059"/>
                  </a:lnTo>
                  <a:cubicBezTo>
                    <a:pt x="152588" y="5091059"/>
                    <a:pt x="0" y="4938471"/>
                    <a:pt x="0" y="4750244"/>
                  </a:cubicBezTo>
                  <a:lnTo>
                    <a:pt x="0" y="495300"/>
                  </a:lnTo>
                  <a:lnTo>
                    <a:pt x="0" y="340815"/>
                  </a:lnTo>
                  <a:cubicBezTo>
                    <a:pt x="0" y="152588"/>
                    <a:pt x="152588" y="0"/>
                    <a:pt x="340815" y="0"/>
                  </a:cubicBezTo>
                  <a:close/>
                </a:path>
              </a:pathLst>
            </a:cu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664BDA2B-B5D4-4451-BD54-0BC1CF54C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4968" y="1140650"/>
              <a:ext cx="2675089" cy="461825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</p:pic>
      </p:grpSp>
      <p:sp>
        <p:nvSpPr>
          <p:cNvPr id="2" name="Oval 6">
            <a:extLst>
              <a:ext uri="{FF2B5EF4-FFF2-40B4-BE49-F238E27FC236}">
                <a16:creationId xmlns:a16="http://schemas.microsoft.com/office/drawing/2014/main" id="{EA50D350-6CA4-4DF6-8EDD-D3BB254DE4FD}"/>
              </a:ext>
            </a:extLst>
          </p:cNvPr>
          <p:cNvSpPr/>
          <p:nvPr/>
        </p:nvSpPr>
        <p:spPr>
          <a:xfrm rot="865310">
            <a:off x="-1717694" y="3692600"/>
            <a:ext cx="4561165" cy="4561165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ross 8">
            <a:extLst>
              <a:ext uri="{FF2B5EF4-FFF2-40B4-BE49-F238E27FC236}">
                <a16:creationId xmlns:a16="http://schemas.microsoft.com/office/drawing/2014/main" id="{3FA33205-59C4-4ADD-B3A5-4AC910107B8B}"/>
              </a:ext>
            </a:extLst>
          </p:cNvPr>
          <p:cNvSpPr/>
          <p:nvPr/>
        </p:nvSpPr>
        <p:spPr>
          <a:xfrm rot="20408460">
            <a:off x="2188950" y="3211165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15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AA4402-91FA-4EF5-84BC-A33D53F3D4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64984" y="76200"/>
            <a:ext cx="933656" cy="529349"/>
          </a:xfrm>
          <a:prstGeom prst="rect">
            <a:avLst/>
          </a:prstGeom>
        </p:spPr>
      </p:pic>
      <p:sp>
        <p:nvSpPr>
          <p:cNvPr id="3" name="Cross 8">
            <a:extLst>
              <a:ext uri="{FF2B5EF4-FFF2-40B4-BE49-F238E27FC236}">
                <a16:creationId xmlns:a16="http://schemas.microsoft.com/office/drawing/2014/main" id="{DE111E06-29FA-4CEA-A1B6-96862CD8C586}"/>
              </a:ext>
            </a:extLst>
          </p:cNvPr>
          <p:cNvSpPr/>
          <p:nvPr/>
        </p:nvSpPr>
        <p:spPr>
          <a:xfrm rot="19419426">
            <a:off x="5513283" y="673832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4" name="Cross 10">
            <a:extLst>
              <a:ext uri="{FF2B5EF4-FFF2-40B4-BE49-F238E27FC236}">
                <a16:creationId xmlns:a16="http://schemas.microsoft.com/office/drawing/2014/main" id="{4CF6B644-1871-4C76-95EE-230E94B1198E}"/>
              </a:ext>
            </a:extLst>
          </p:cNvPr>
          <p:cNvSpPr/>
          <p:nvPr/>
        </p:nvSpPr>
        <p:spPr>
          <a:xfrm rot="5712533">
            <a:off x="9647127" y="5135115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8EFF96B1-10D0-46A9-B841-A475A5FD7C99}"/>
              </a:ext>
            </a:extLst>
          </p:cNvPr>
          <p:cNvSpPr txBox="1">
            <a:spLocks/>
          </p:cNvSpPr>
          <p:nvPr/>
        </p:nvSpPr>
        <p:spPr>
          <a:xfrm>
            <a:off x="1206601" y="95223"/>
            <a:ext cx="8410811" cy="1447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СТРАНИЦА МАСТЕРСКОЙ</a:t>
            </a:r>
            <a:endParaRPr lang="en-US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26B2894C-C12C-4922-95A7-D89E782F016C}"/>
              </a:ext>
            </a:extLst>
          </p:cNvPr>
          <p:cNvGrpSpPr/>
          <p:nvPr/>
        </p:nvGrpSpPr>
        <p:grpSpPr>
          <a:xfrm>
            <a:off x="3199747" y="884816"/>
            <a:ext cx="5789329" cy="5088366"/>
            <a:chOff x="2504968" y="931434"/>
            <a:chExt cx="5789329" cy="5088366"/>
          </a:xfrm>
        </p:grpSpPr>
        <p:pic>
          <p:nvPicPr>
            <p:cNvPr id="23" name="Graphic 7">
              <a:extLst>
                <a:ext uri="{FF2B5EF4-FFF2-40B4-BE49-F238E27FC236}">
                  <a16:creationId xmlns:a16="http://schemas.microsoft.com/office/drawing/2014/main" id="{2E30E2F8-8120-4E72-898F-4700AAF11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7863" y="931434"/>
              <a:ext cx="2656434" cy="508836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</p:pic>
        <p:pic>
          <p:nvPicPr>
            <p:cNvPr id="25" name="Picture Placeholder 44">
              <a:extLst>
                <a:ext uri="{FF2B5EF4-FFF2-40B4-BE49-F238E27FC236}">
                  <a16:creationId xmlns:a16="http://schemas.microsoft.com/office/drawing/2014/main" id="{E1ECF44A-E1C0-49B7-9CBE-E8DC4AADE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2" b="792"/>
            <a:stretch/>
          </p:blipFill>
          <p:spPr>
            <a:xfrm>
              <a:off x="5923535" y="1176211"/>
              <a:ext cx="2092647" cy="4576702"/>
            </a:xfrm>
            <a:custGeom>
              <a:avLst/>
              <a:gdLst>
                <a:gd name="connsiteX0" fmla="*/ 340815 w 2439096"/>
                <a:gd name="connsiteY0" fmla="*/ 0 h 5091059"/>
                <a:gd name="connsiteX1" fmla="*/ 2098281 w 2439096"/>
                <a:gd name="connsiteY1" fmla="*/ 0 h 5091059"/>
                <a:gd name="connsiteX2" fmla="*/ 2439096 w 2439096"/>
                <a:gd name="connsiteY2" fmla="*/ 340815 h 5091059"/>
                <a:gd name="connsiteX3" fmla="*/ 2439096 w 2439096"/>
                <a:gd name="connsiteY3" fmla="*/ 495300 h 5091059"/>
                <a:gd name="connsiteX4" fmla="*/ 2439096 w 2439096"/>
                <a:gd name="connsiteY4" fmla="*/ 4750244 h 5091059"/>
                <a:gd name="connsiteX5" fmla="*/ 2098281 w 2439096"/>
                <a:gd name="connsiteY5" fmla="*/ 5091059 h 5091059"/>
                <a:gd name="connsiteX6" fmla="*/ 340815 w 2439096"/>
                <a:gd name="connsiteY6" fmla="*/ 5091059 h 5091059"/>
                <a:gd name="connsiteX7" fmla="*/ 0 w 2439096"/>
                <a:gd name="connsiteY7" fmla="*/ 4750244 h 5091059"/>
                <a:gd name="connsiteX8" fmla="*/ 0 w 2439096"/>
                <a:gd name="connsiteY8" fmla="*/ 495300 h 5091059"/>
                <a:gd name="connsiteX9" fmla="*/ 0 w 2439096"/>
                <a:gd name="connsiteY9" fmla="*/ 340815 h 5091059"/>
                <a:gd name="connsiteX10" fmla="*/ 340815 w 2439096"/>
                <a:gd name="connsiteY10" fmla="*/ 0 h 509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39096" h="5091059">
                  <a:moveTo>
                    <a:pt x="340815" y="0"/>
                  </a:moveTo>
                  <a:lnTo>
                    <a:pt x="2098281" y="0"/>
                  </a:lnTo>
                  <a:cubicBezTo>
                    <a:pt x="2286508" y="0"/>
                    <a:pt x="2439096" y="152588"/>
                    <a:pt x="2439096" y="340815"/>
                  </a:cubicBezTo>
                  <a:lnTo>
                    <a:pt x="2439096" y="495300"/>
                  </a:lnTo>
                  <a:lnTo>
                    <a:pt x="2439096" y="4750244"/>
                  </a:lnTo>
                  <a:cubicBezTo>
                    <a:pt x="2439096" y="4938471"/>
                    <a:pt x="2286508" y="5091059"/>
                    <a:pt x="2098281" y="5091059"/>
                  </a:cubicBezTo>
                  <a:lnTo>
                    <a:pt x="340815" y="5091059"/>
                  </a:lnTo>
                  <a:cubicBezTo>
                    <a:pt x="152588" y="5091059"/>
                    <a:pt x="0" y="4938471"/>
                    <a:pt x="0" y="4750244"/>
                  </a:cubicBezTo>
                  <a:lnTo>
                    <a:pt x="0" y="495300"/>
                  </a:lnTo>
                  <a:lnTo>
                    <a:pt x="0" y="340815"/>
                  </a:lnTo>
                  <a:cubicBezTo>
                    <a:pt x="0" y="152588"/>
                    <a:pt x="152588" y="0"/>
                    <a:pt x="340815" y="0"/>
                  </a:cubicBezTo>
                  <a:close/>
                </a:path>
              </a:pathLst>
            </a:cu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664BDA2B-B5D4-4451-BD54-0BC1CF54C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4968" y="1140650"/>
              <a:ext cx="2675089" cy="461825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</p:pic>
      </p:grpSp>
      <p:sp>
        <p:nvSpPr>
          <p:cNvPr id="2" name="Oval 6">
            <a:extLst>
              <a:ext uri="{FF2B5EF4-FFF2-40B4-BE49-F238E27FC236}">
                <a16:creationId xmlns:a16="http://schemas.microsoft.com/office/drawing/2014/main" id="{EA50D350-6CA4-4DF6-8EDD-D3BB254DE4FD}"/>
              </a:ext>
            </a:extLst>
          </p:cNvPr>
          <p:cNvSpPr/>
          <p:nvPr/>
        </p:nvSpPr>
        <p:spPr>
          <a:xfrm rot="865310">
            <a:off x="-1717694" y="3692600"/>
            <a:ext cx="4561165" cy="4561165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ross 8">
            <a:extLst>
              <a:ext uri="{FF2B5EF4-FFF2-40B4-BE49-F238E27FC236}">
                <a16:creationId xmlns:a16="http://schemas.microsoft.com/office/drawing/2014/main" id="{3FA33205-59C4-4ADD-B3A5-4AC910107B8B}"/>
              </a:ext>
            </a:extLst>
          </p:cNvPr>
          <p:cNvSpPr/>
          <p:nvPr/>
        </p:nvSpPr>
        <p:spPr>
          <a:xfrm rot="3711433">
            <a:off x="2990416" y="5827491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94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AA4402-91FA-4EF5-84BC-A33D53F3D4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64984" y="76200"/>
            <a:ext cx="933656" cy="529349"/>
          </a:xfrm>
          <a:prstGeom prst="rect">
            <a:avLst/>
          </a:prstGeom>
        </p:spPr>
      </p:pic>
      <p:sp>
        <p:nvSpPr>
          <p:cNvPr id="3" name="Cross 8">
            <a:extLst>
              <a:ext uri="{FF2B5EF4-FFF2-40B4-BE49-F238E27FC236}">
                <a16:creationId xmlns:a16="http://schemas.microsoft.com/office/drawing/2014/main" id="{DE111E06-29FA-4CEA-A1B6-96862CD8C586}"/>
              </a:ext>
            </a:extLst>
          </p:cNvPr>
          <p:cNvSpPr/>
          <p:nvPr/>
        </p:nvSpPr>
        <p:spPr>
          <a:xfrm rot="737962">
            <a:off x="6180202" y="1986147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4" name="Cross 10">
            <a:extLst>
              <a:ext uri="{FF2B5EF4-FFF2-40B4-BE49-F238E27FC236}">
                <a16:creationId xmlns:a16="http://schemas.microsoft.com/office/drawing/2014/main" id="{4CF6B644-1871-4C76-95EE-230E94B1198E}"/>
              </a:ext>
            </a:extLst>
          </p:cNvPr>
          <p:cNvSpPr/>
          <p:nvPr/>
        </p:nvSpPr>
        <p:spPr>
          <a:xfrm rot="20055327">
            <a:off x="10552717" y="4610705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8EFF96B1-10D0-46A9-B841-A475A5FD7C99}"/>
              </a:ext>
            </a:extLst>
          </p:cNvPr>
          <p:cNvSpPr txBox="1">
            <a:spLocks/>
          </p:cNvSpPr>
          <p:nvPr/>
        </p:nvSpPr>
        <p:spPr>
          <a:xfrm>
            <a:off x="1206601" y="95223"/>
            <a:ext cx="9078811" cy="1447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СТРАНИЦА РЕДАКТИРОВНИЯ НОВОСТИ</a:t>
            </a:r>
            <a:endParaRPr lang="en-US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26B2894C-C12C-4922-95A7-D89E782F016C}"/>
              </a:ext>
            </a:extLst>
          </p:cNvPr>
          <p:cNvGrpSpPr/>
          <p:nvPr/>
        </p:nvGrpSpPr>
        <p:grpSpPr>
          <a:xfrm>
            <a:off x="3199747" y="884816"/>
            <a:ext cx="5789329" cy="5088366"/>
            <a:chOff x="2504968" y="931434"/>
            <a:chExt cx="5789329" cy="5088366"/>
          </a:xfrm>
        </p:grpSpPr>
        <p:pic>
          <p:nvPicPr>
            <p:cNvPr id="23" name="Graphic 7">
              <a:extLst>
                <a:ext uri="{FF2B5EF4-FFF2-40B4-BE49-F238E27FC236}">
                  <a16:creationId xmlns:a16="http://schemas.microsoft.com/office/drawing/2014/main" id="{2E30E2F8-8120-4E72-898F-4700AAF11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7863" y="931434"/>
              <a:ext cx="2656434" cy="508836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</p:pic>
        <p:pic>
          <p:nvPicPr>
            <p:cNvPr id="25" name="Picture Placeholder 44">
              <a:extLst>
                <a:ext uri="{FF2B5EF4-FFF2-40B4-BE49-F238E27FC236}">
                  <a16:creationId xmlns:a16="http://schemas.microsoft.com/office/drawing/2014/main" id="{E1ECF44A-E1C0-49B7-9CBE-E8DC4AADE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2" b="792"/>
            <a:stretch/>
          </p:blipFill>
          <p:spPr>
            <a:xfrm>
              <a:off x="5923535" y="1176211"/>
              <a:ext cx="2092647" cy="4576702"/>
            </a:xfrm>
            <a:custGeom>
              <a:avLst/>
              <a:gdLst>
                <a:gd name="connsiteX0" fmla="*/ 340815 w 2439096"/>
                <a:gd name="connsiteY0" fmla="*/ 0 h 5091059"/>
                <a:gd name="connsiteX1" fmla="*/ 2098281 w 2439096"/>
                <a:gd name="connsiteY1" fmla="*/ 0 h 5091059"/>
                <a:gd name="connsiteX2" fmla="*/ 2439096 w 2439096"/>
                <a:gd name="connsiteY2" fmla="*/ 340815 h 5091059"/>
                <a:gd name="connsiteX3" fmla="*/ 2439096 w 2439096"/>
                <a:gd name="connsiteY3" fmla="*/ 495300 h 5091059"/>
                <a:gd name="connsiteX4" fmla="*/ 2439096 w 2439096"/>
                <a:gd name="connsiteY4" fmla="*/ 4750244 h 5091059"/>
                <a:gd name="connsiteX5" fmla="*/ 2098281 w 2439096"/>
                <a:gd name="connsiteY5" fmla="*/ 5091059 h 5091059"/>
                <a:gd name="connsiteX6" fmla="*/ 340815 w 2439096"/>
                <a:gd name="connsiteY6" fmla="*/ 5091059 h 5091059"/>
                <a:gd name="connsiteX7" fmla="*/ 0 w 2439096"/>
                <a:gd name="connsiteY7" fmla="*/ 4750244 h 5091059"/>
                <a:gd name="connsiteX8" fmla="*/ 0 w 2439096"/>
                <a:gd name="connsiteY8" fmla="*/ 495300 h 5091059"/>
                <a:gd name="connsiteX9" fmla="*/ 0 w 2439096"/>
                <a:gd name="connsiteY9" fmla="*/ 340815 h 5091059"/>
                <a:gd name="connsiteX10" fmla="*/ 340815 w 2439096"/>
                <a:gd name="connsiteY10" fmla="*/ 0 h 509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39096" h="5091059">
                  <a:moveTo>
                    <a:pt x="340815" y="0"/>
                  </a:moveTo>
                  <a:lnTo>
                    <a:pt x="2098281" y="0"/>
                  </a:lnTo>
                  <a:cubicBezTo>
                    <a:pt x="2286508" y="0"/>
                    <a:pt x="2439096" y="152588"/>
                    <a:pt x="2439096" y="340815"/>
                  </a:cubicBezTo>
                  <a:lnTo>
                    <a:pt x="2439096" y="495300"/>
                  </a:lnTo>
                  <a:lnTo>
                    <a:pt x="2439096" y="4750244"/>
                  </a:lnTo>
                  <a:cubicBezTo>
                    <a:pt x="2439096" y="4938471"/>
                    <a:pt x="2286508" y="5091059"/>
                    <a:pt x="2098281" y="5091059"/>
                  </a:cubicBezTo>
                  <a:lnTo>
                    <a:pt x="340815" y="5091059"/>
                  </a:lnTo>
                  <a:cubicBezTo>
                    <a:pt x="152588" y="5091059"/>
                    <a:pt x="0" y="4938471"/>
                    <a:pt x="0" y="4750244"/>
                  </a:cubicBezTo>
                  <a:lnTo>
                    <a:pt x="0" y="495300"/>
                  </a:lnTo>
                  <a:lnTo>
                    <a:pt x="0" y="340815"/>
                  </a:lnTo>
                  <a:cubicBezTo>
                    <a:pt x="0" y="152588"/>
                    <a:pt x="152588" y="0"/>
                    <a:pt x="340815" y="0"/>
                  </a:cubicBezTo>
                  <a:close/>
                </a:path>
              </a:pathLst>
            </a:cu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664BDA2B-B5D4-4451-BD54-0BC1CF54C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4968" y="1140650"/>
              <a:ext cx="2675088" cy="461825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</p:pic>
      </p:grpSp>
      <p:sp>
        <p:nvSpPr>
          <p:cNvPr id="2" name="Oval 6">
            <a:extLst>
              <a:ext uri="{FF2B5EF4-FFF2-40B4-BE49-F238E27FC236}">
                <a16:creationId xmlns:a16="http://schemas.microsoft.com/office/drawing/2014/main" id="{EA50D350-6CA4-4DF6-8EDD-D3BB254DE4FD}"/>
              </a:ext>
            </a:extLst>
          </p:cNvPr>
          <p:cNvSpPr/>
          <p:nvPr/>
        </p:nvSpPr>
        <p:spPr>
          <a:xfrm rot="865310">
            <a:off x="-1717694" y="3692600"/>
            <a:ext cx="4561165" cy="4561165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ross 8">
            <a:extLst>
              <a:ext uri="{FF2B5EF4-FFF2-40B4-BE49-F238E27FC236}">
                <a16:creationId xmlns:a16="http://schemas.microsoft.com/office/drawing/2014/main" id="{3FA33205-59C4-4ADD-B3A5-4AC910107B8B}"/>
              </a:ext>
            </a:extLst>
          </p:cNvPr>
          <p:cNvSpPr/>
          <p:nvPr/>
        </p:nvSpPr>
        <p:spPr>
          <a:xfrm rot="20408460">
            <a:off x="2188950" y="3211165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91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AA4402-91FA-4EF5-84BC-A33D53F3D4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64984" y="76200"/>
            <a:ext cx="933656" cy="529349"/>
          </a:xfrm>
          <a:prstGeom prst="rect">
            <a:avLst/>
          </a:prstGeom>
        </p:spPr>
      </p:pic>
      <p:sp>
        <p:nvSpPr>
          <p:cNvPr id="3" name="Cross 8">
            <a:extLst>
              <a:ext uri="{FF2B5EF4-FFF2-40B4-BE49-F238E27FC236}">
                <a16:creationId xmlns:a16="http://schemas.microsoft.com/office/drawing/2014/main" id="{DE111E06-29FA-4CEA-A1B6-96862CD8C586}"/>
              </a:ext>
            </a:extLst>
          </p:cNvPr>
          <p:cNvSpPr/>
          <p:nvPr/>
        </p:nvSpPr>
        <p:spPr>
          <a:xfrm rot="18756604">
            <a:off x="6046511" y="5780911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4" name="Cross 10">
            <a:extLst>
              <a:ext uri="{FF2B5EF4-FFF2-40B4-BE49-F238E27FC236}">
                <a16:creationId xmlns:a16="http://schemas.microsoft.com/office/drawing/2014/main" id="{4CF6B644-1871-4C76-95EE-230E94B1198E}"/>
              </a:ext>
            </a:extLst>
          </p:cNvPr>
          <p:cNvSpPr/>
          <p:nvPr/>
        </p:nvSpPr>
        <p:spPr>
          <a:xfrm rot="4559418">
            <a:off x="9303370" y="4797210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8EFF96B1-10D0-46A9-B841-A475A5FD7C99}"/>
              </a:ext>
            </a:extLst>
          </p:cNvPr>
          <p:cNvSpPr txBox="1">
            <a:spLocks/>
          </p:cNvSpPr>
          <p:nvPr/>
        </p:nvSpPr>
        <p:spPr>
          <a:xfrm>
            <a:off x="1206601" y="95223"/>
            <a:ext cx="9078811" cy="1447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СТРАНИЦА РЕДАКТИРОВНИЯ ПРОФИЛЯ</a:t>
            </a:r>
            <a:endParaRPr lang="en-US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26B2894C-C12C-4922-95A7-D89E782F016C}"/>
              </a:ext>
            </a:extLst>
          </p:cNvPr>
          <p:cNvGrpSpPr/>
          <p:nvPr/>
        </p:nvGrpSpPr>
        <p:grpSpPr>
          <a:xfrm>
            <a:off x="3199747" y="884816"/>
            <a:ext cx="5789329" cy="5088366"/>
            <a:chOff x="2504968" y="931434"/>
            <a:chExt cx="5789329" cy="5088366"/>
          </a:xfrm>
        </p:grpSpPr>
        <p:pic>
          <p:nvPicPr>
            <p:cNvPr id="23" name="Graphic 7">
              <a:extLst>
                <a:ext uri="{FF2B5EF4-FFF2-40B4-BE49-F238E27FC236}">
                  <a16:creationId xmlns:a16="http://schemas.microsoft.com/office/drawing/2014/main" id="{2E30E2F8-8120-4E72-898F-4700AAF11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7863" y="931434"/>
              <a:ext cx="2656434" cy="508836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</p:pic>
        <p:pic>
          <p:nvPicPr>
            <p:cNvPr id="25" name="Picture Placeholder 44">
              <a:extLst>
                <a:ext uri="{FF2B5EF4-FFF2-40B4-BE49-F238E27FC236}">
                  <a16:creationId xmlns:a16="http://schemas.microsoft.com/office/drawing/2014/main" id="{E1ECF44A-E1C0-49B7-9CBE-E8DC4AADE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2" b="792"/>
            <a:stretch/>
          </p:blipFill>
          <p:spPr>
            <a:xfrm>
              <a:off x="5923535" y="1176211"/>
              <a:ext cx="2092647" cy="4576702"/>
            </a:xfrm>
            <a:custGeom>
              <a:avLst/>
              <a:gdLst>
                <a:gd name="connsiteX0" fmla="*/ 340815 w 2439096"/>
                <a:gd name="connsiteY0" fmla="*/ 0 h 5091059"/>
                <a:gd name="connsiteX1" fmla="*/ 2098281 w 2439096"/>
                <a:gd name="connsiteY1" fmla="*/ 0 h 5091059"/>
                <a:gd name="connsiteX2" fmla="*/ 2439096 w 2439096"/>
                <a:gd name="connsiteY2" fmla="*/ 340815 h 5091059"/>
                <a:gd name="connsiteX3" fmla="*/ 2439096 w 2439096"/>
                <a:gd name="connsiteY3" fmla="*/ 495300 h 5091059"/>
                <a:gd name="connsiteX4" fmla="*/ 2439096 w 2439096"/>
                <a:gd name="connsiteY4" fmla="*/ 4750244 h 5091059"/>
                <a:gd name="connsiteX5" fmla="*/ 2098281 w 2439096"/>
                <a:gd name="connsiteY5" fmla="*/ 5091059 h 5091059"/>
                <a:gd name="connsiteX6" fmla="*/ 340815 w 2439096"/>
                <a:gd name="connsiteY6" fmla="*/ 5091059 h 5091059"/>
                <a:gd name="connsiteX7" fmla="*/ 0 w 2439096"/>
                <a:gd name="connsiteY7" fmla="*/ 4750244 h 5091059"/>
                <a:gd name="connsiteX8" fmla="*/ 0 w 2439096"/>
                <a:gd name="connsiteY8" fmla="*/ 495300 h 5091059"/>
                <a:gd name="connsiteX9" fmla="*/ 0 w 2439096"/>
                <a:gd name="connsiteY9" fmla="*/ 340815 h 5091059"/>
                <a:gd name="connsiteX10" fmla="*/ 340815 w 2439096"/>
                <a:gd name="connsiteY10" fmla="*/ 0 h 509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39096" h="5091059">
                  <a:moveTo>
                    <a:pt x="340815" y="0"/>
                  </a:moveTo>
                  <a:lnTo>
                    <a:pt x="2098281" y="0"/>
                  </a:lnTo>
                  <a:cubicBezTo>
                    <a:pt x="2286508" y="0"/>
                    <a:pt x="2439096" y="152588"/>
                    <a:pt x="2439096" y="340815"/>
                  </a:cubicBezTo>
                  <a:lnTo>
                    <a:pt x="2439096" y="495300"/>
                  </a:lnTo>
                  <a:lnTo>
                    <a:pt x="2439096" y="4750244"/>
                  </a:lnTo>
                  <a:cubicBezTo>
                    <a:pt x="2439096" y="4938471"/>
                    <a:pt x="2286508" y="5091059"/>
                    <a:pt x="2098281" y="5091059"/>
                  </a:cubicBezTo>
                  <a:lnTo>
                    <a:pt x="340815" y="5091059"/>
                  </a:lnTo>
                  <a:cubicBezTo>
                    <a:pt x="152588" y="5091059"/>
                    <a:pt x="0" y="4938471"/>
                    <a:pt x="0" y="4750244"/>
                  </a:cubicBezTo>
                  <a:lnTo>
                    <a:pt x="0" y="495300"/>
                  </a:lnTo>
                  <a:lnTo>
                    <a:pt x="0" y="340815"/>
                  </a:lnTo>
                  <a:cubicBezTo>
                    <a:pt x="0" y="152588"/>
                    <a:pt x="152588" y="0"/>
                    <a:pt x="340815" y="0"/>
                  </a:cubicBezTo>
                  <a:close/>
                </a:path>
              </a:pathLst>
            </a:cu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664BDA2B-B5D4-4451-BD54-0BC1CF54C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4968" y="1140651"/>
              <a:ext cx="2675088" cy="461825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</p:pic>
      </p:grpSp>
      <p:sp>
        <p:nvSpPr>
          <p:cNvPr id="2" name="Oval 6">
            <a:extLst>
              <a:ext uri="{FF2B5EF4-FFF2-40B4-BE49-F238E27FC236}">
                <a16:creationId xmlns:a16="http://schemas.microsoft.com/office/drawing/2014/main" id="{EA50D350-6CA4-4DF6-8EDD-D3BB254DE4FD}"/>
              </a:ext>
            </a:extLst>
          </p:cNvPr>
          <p:cNvSpPr/>
          <p:nvPr/>
        </p:nvSpPr>
        <p:spPr>
          <a:xfrm rot="865310">
            <a:off x="-1717694" y="3692600"/>
            <a:ext cx="4561165" cy="4561165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ross 8">
            <a:extLst>
              <a:ext uri="{FF2B5EF4-FFF2-40B4-BE49-F238E27FC236}">
                <a16:creationId xmlns:a16="http://schemas.microsoft.com/office/drawing/2014/main" id="{3FA33205-59C4-4ADD-B3A5-4AC910107B8B}"/>
              </a:ext>
            </a:extLst>
          </p:cNvPr>
          <p:cNvSpPr/>
          <p:nvPr/>
        </p:nvSpPr>
        <p:spPr>
          <a:xfrm rot="2264584">
            <a:off x="2399040" y="1756832"/>
            <a:ext cx="685800" cy="685800"/>
          </a:xfrm>
          <a:prstGeom prst="plus">
            <a:avLst>
              <a:gd name="adj" fmla="val 3979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494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A7F15-9D10-442D-9426-0996E4EAF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78226"/>
            <a:ext cx="5687336" cy="838200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9E8E55-1A7F-46A7-ABEA-200B6886E15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9" t="13238" r="56252" b="10580"/>
          <a:stretch/>
        </p:blipFill>
        <p:spPr>
          <a:xfrm>
            <a:off x="8119745" y="990600"/>
            <a:ext cx="4069080" cy="4384979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D504AF-AE58-49CA-9203-4F7ED85A89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229" t="10555" r="3438" b="18889"/>
          <a:stretch/>
        </p:blipFill>
        <p:spPr>
          <a:xfrm>
            <a:off x="64984" y="76200"/>
            <a:ext cx="933656" cy="529349"/>
          </a:xfrm>
          <a:prstGeom prst="rect">
            <a:avLst/>
          </a:prstGeom>
        </p:spPr>
      </p:pic>
      <p:pic>
        <p:nvPicPr>
          <p:cNvPr id="11" name="Graphic 7">
            <a:extLst>
              <a:ext uri="{FF2B5EF4-FFF2-40B4-BE49-F238E27FC236}">
                <a16:creationId xmlns:a16="http://schemas.microsoft.com/office/drawing/2014/main" id="{595A0A34-9A77-4899-BCF2-89709F431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22740" y="895872"/>
            <a:ext cx="2656434" cy="50883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</p:pic>
      <p:pic>
        <p:nvPicPr>
          <p:cNvPr id="12" name="Picture Placeholder 44">
            <a:extLst>
              <a:ext uri="{FF2B5EF4-FFF2-40B4-BE49-F238E27FC236}">
                <a16:creationId xmlns:a16="http://schemas.microsoft.com/office/drawing/2014/main" id="{98817B45-DC63-4286-974B-D73CCB875E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" b="792"/>
          <a:stretch/>
        </p:blipFill>
        <p:spPr>
          <a:xfrm>
            <a:off x="3808412" y="1140649"/>
            <a:ext cx="2092647" cy="4576702"/>
          </a:xfrm>
          <a:custGeom>
            <a:avLst/>
            <a:gdLst>
              <a:gd name="connsiteX0" fmla="*/ 340815 w 2439096"/>
              <a:gd name="connsiteY0" fmla="*/ 0 h 5091059"/>
              <a:gd name="connsiteX1" fmla="*/ 2098281 w 2439096"/>
              <a:gd name="connsiteY1" fmla="*/ 0 h 5091059"/>
              <a:gd name="connsiteX2" fmla="*/ 2439096 w 2439096"/>
              <a:gd name="connsiteY2" fmla="*/ 340815 h 5091059"/>
              <a:gd name="connsiteX3" fmla="*/ 2439096 w 2439096"/>
              <a:gd name="connsiteY3" fmla="*/ 495300 h 5091059"/>
              <a:gd name="connsiteX4" fmla="*/ 2439096 w 2439096"/>
              <a:gd name="connsiteY4" fmla="*/ 4750244 h 5091059"/>
              <a:gd name="connsiteX5" fmla="*/ 2098281 w 2439096"/>
              <a:gd name="connsiteY5" fmla="*/ 5091059 h 5091059"/>
              <a:gd name="connsiteX6" fmla="*/ 340815 w 2439096"/>
              <a:gd name="connsiteY6" fmla="*/ 5091059 h 5091059"/>
              <a:gd name="connsiteX7" fmla="*/ 0 w 2439096"/>
              <a:gd name="connsiteY7" fmla="*/ 4750244 h 5091059"/>
              <a:gd name="connsiteX8" fmla="*/ 0 w 2439096"/>
              <a:gd name="connsiteY8" fmla="*/ 495300 h 5091059"/>
              <a:gd name="connsiteX9" fmla="*/ 0 w 2439096"/>
              <a:gd name="connsiteY9" fmla="*/ 340815 h 5091059"/>
              <a:gd name="connsiteX10" fmla="*/ 340815 w 2439096"/>
              <a:gd name="connsiteY10" fmla="*/ 0 h 509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39096" h="5091059">
                <a:moveTo>
                  <a:pt x="340815" y="0"/>
                </a:moveTo>
                <a:lnTo>
                  <a:pt x="2098281" y="0"/>
                </a:lnTo>
                <a:cubicBezTo>
                  <a:pt x="2286508" y="0"/>
                  <a:pt x="2439096" y="152588"/>
                  <a:pt x="2439096" y="340815"/>
                </a:cubicBezTo>
                <a:lnTo>
                  <a:pt x="2439096" y="495300"/>
                </a:lnTo>
                <a:lnTo>
                  <a:pt x="2439096" y="4750244"/>
                </a:lnTo>
                <a:cubicBezTo>
                  <a:pt x="2439096" y="4938471"/>
                  <a:pt x="2286508" y="5091059"/>
                  <a:pt x="2098281" y="5091059"/>
                </a:cubicBezTo>
                <a:lnTo>
                  <a:pt x="340815" y="5091059"/>
                </a:lnTo>
                <a:cubicBezTo>
                  <a:pt x="152588" y="5091059"/>
                  <a:pt x="0" y="4938471"/>
                  <a:pt x="0" y="4750244"/>
                </a:cubicBezTo>
                <a:lnTo>
                  <a:pt x="0" y="495300"/>
                </a:lnTo>
                <a:lnTo>
                  <a:pt x="0" y="340815"/>
                </a:lnTo>
                <a:cubicBezTo>
                  <a:pt x="0" y="152588"/>
                  <a:pt x="152588" y="0"/>
                  <a:pt x="340815" y="0"/>
                </a:cubicBezTo>
                <a:close/>
              </a:path>
            </a:pathLst>
          </a:custGeom>
        </p:spPr>
      </p:pic>
      <p:pic>
        <p:nvPicPr>
          <p:cNvPr id="14" name="Graphic 7">
            <a:extLst>
              <a:ext uri="{FF2B5EF4-FFF2-40B4-BE49-F238E27FC236}">
                <a16:creationId xmlns:a16="http://schemas.microsoft.com/office/drawing/2014/main" id="{21F156D7-BE70-41CA-9EEE-D6B33703B5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968" y="895872"/>
            <a:ext cx="2656434" cy="50883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</p:pic>
      <p:pic>
        <p:nvPicPr>
          <p:cNvPr id="15" name="Picture Placeholder 44">
            <a:extLst>
              <a:ext uri="{FF2B5EF4-FFF2-40B4-BE49-F238E27FC236}">
                <a16:creationId xmlns:a16="http://schemas.microsoft.com/office/drawing/2014/main" id="{6926EB3D-1AFC-4535-AB37-457E115B8DE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" b="792"/>
          <a:stretch/>
        </p:blipFill>
        <p:spPr>
          <a:xfrm>
            <a:off x="998640" y="1140649"/>
            <a:ext cx="2092647" cy="4576702"/>
          </a:xfrm>
          <a:custGeom>
            <a:avLst/>
            <a:gdLst>
              <a:gd name="connsiteX0" fmla="*/ 340815 w 2439096"/>
              <a:gd name="connsiteY0" fmla="*/ 0 h 5091059"/>
              <a:gd name="connsiteX1" fmla="*/ 2098281 w 2439096"/>
              <a:gd name="connsiteY1" fmla="*/ 0 h 5091059"/>
              <a:gd name="connsiteX2" fmla="*/ 2439096 w 2439096"/>
              <a:gd name="connsiteY2" fmla="*/ 340815 h 5091059"/>
              <a:gd name="connsiteX3" fmla="*/ 2439096 w 2439096"/>
              <a:gd name="connsiteY3" fmla="*/ 495300 h 5091059"/>
              <a:gd name="connsiteX4" fmla="*/ 2439096 w 2439096"/>
              <a:gd name="connsiteY4" fmla="*/ 4750244 h 5091059"/>
              <a:gd name="connsiteX5" fmla="*/ 2098281 w 2439096"/>
              <a:gd name="connsiteY5" fmla="*/ 5091059 h 5091059"/>
              <a:gd name="connsiteX6" fmla="*/ 340815 w 2439096"/>
              <a:gd name="connsiteY6" fmla="*/ 5091059 h 5091059"/>
              <a:gd name="connsiteX7" fmla="*/ 0 w 2439096"/>
              <a:gd name="connsiteY7" fmla="*/ 4750244 h 5091059"/>
              <a:gd name="connsiteX8" fmla="*/ 0 w 2439096"/>
              <a:gd name="connsiteY8" fmla="*/ 495300 h 5091059"/>
              <a:gd name="connsiteX9" fmla="*/ 0 w 2439096"/>
              <a:gd name="connsiteY9" fmla="*/ 340815 h 5091059"/>
              <a:gd name="connsiteX10" fmla="*/ 340815 w 2439096"/>
              <a:gd name="connsiteY10" fmla="*/ 0 h 509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39096" h="5091059">
                <a:moveTo>
                  <a:pt x="340815" y="0"/>
                </a:moveTo>
                <a:lnTo>
                  <a:pt x="2098281" y="0"/>
                </a:lnTo>
                <a:cubicBezTo>
                  <a:pt x="2286508" y="0"/>
                  <a:pt x="2439096" y="152588"/>
                  <a:pt x="2439096" y="340815"/>
                </a:cubicBezTo>
                <a:lnTo>
                  <a:pt x="2439096" y="495300"/>
                </a:lnTo>
                <a:lnTo>
                  <a:pt x="2439096" y="4750244"/>
                </a:lnTo>
                <a:cubicBezTo>
                  <a:pt x="2439096" y="4938471"/>
                  <a:pt x="2286508" y="5091059"/>
                  <a:pt x="2098281" y="5091059"/>
                </a:cubicBezTo>
                <a:lnTo>
                  <a:pt x="340815" y="5091059"/>
                </a:lnTo>
                <a:cubicBezTo>
                  <a:pt x="152588" y="5091059"/>
                  <a:pt x="0" y="4938471"/>
                  <a:pt x="0" y="4750244"/>
                </a:cubicBezTo>
                <a:lnTo>
                  <a:pt x="0" y="495300"/>
                </a:lnTo>
                <a:lnTo>
                  <a:pt x="0" y="340815"/>
                </a:lnTo>
                <a:cubicBezTo>
                  <a:pt x="0" y="152588"/>
                  <a:pt x="152588" y="0"/>
                  <a:pt x="34081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43400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495300"/>
            <a:ext cx="4572000" cy="5753100"/>
          </a:xfrm>
        </p:spPr>
        <p:txBody>
          <a:bodyPr>
            <a:normAutofit/>
          </a:bodyPr>
          <a:lstStyle/>
          <a:p>
            <a:r>
              <a:rPr lang="ru-RU" dirty="0"/>
              <a:t>Контакты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68305" y="2247900"/>
            <a:ext cx="4443413" cy="2400300"/>
          </a:xfrm>
        </p:spPr>
        <p:txBody>
          <a:bodyPr anchor="ctr"/>
          <a:lstStyle/>
          <a:p>
            <a:r>
              <a:rPr lang="ru-RU" dirty="0"/>
              <a:t>Евгений Малинин</a:t>
            </a:r>
            <a:endParaRPr lang="en-US" dirty="0"/>
          </a:p>
          <a:p>
            <a:r>
              <a:rPr lang="ru-RU" dirty="0"/>
              <a:t>8 (953) 928-77-24</a:t>
            </a:r>
            <a:endParaRPr lang="en-US" dirty="0"/>
          </a:p>
          <a:p>
            <a:r>
              <a:rPr lang="en-US" dirty="0"/>
              <a:t>zamelane@vk.com</a:t>
            </a:r>
          </a:p>
          <a:p>
            <a:r>
              <a:rPr lang="en-US" dirty="0"/>
              <a:t>www.zmln.ru</a:t>
            </a: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B68A17-565E-5F07-D76E-981C2E327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723900"/>
            <a:ext cx="4114800" cy="5295900"/>
          </a:xfrm>
        </p:spPr>
        <p:txBody>
          <a:bodyPr/>
          <a:lstStyle/>
          <a:p>
            <a:r>
              <a:rPr lang="ru-RU" dirty="0"/>
              <a:t>Задачи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9212" y="1981200"/>
            <a:ext cx="5105400" cy="2854781"/>
          </a:xfrm>
        </p:spPr>
        <p:txBody>
          <a:bodyPr vert="horz" lIns="91416" tIns="45708" rIns="91416" bIns="45708" rtlCol="0" anchor="ctr">
            <a:normAutofit/>
          </a:bodyPr>
          <a:lstStyle/>
          <a:p>
            <a:pPr marL="388620" indent="-342900">
              <a:buFont typeface="Wingdings" panose="05000000000000000000" pitchFamily="2" charset="2"/>
              <a:buChar char="ü"/>
            </a:pPr>
            <a:r>
              <a:rPr lang="ru-RU" dirty="0"/>
              <a:t>Разработать базу данных </a:t>
            </a:r>
          </a:p>
          <a:p>
            <a:pPr marL="388620" indent="-342900">
              <a:buFont typeface="Wingdings" panose="05000000000000000000" pitchFamily="2" charset="2"/>
              <a:buChar char="ü"/>
            </a:pPr>
            <a:r>
              <a:rPr lang="ru-RU" dirty="0"/>
              <a:t>Спроектировать структуру API </a:t>
            </a:r>
          </a:p>
          <a:p>
            <a:pPr marL="388620" indent="-342900">
              <a:buFont typeface="Wingdings" panose="05000000000000000000" pitchFamily="2" charset="2"/>
              <a:buChar char="ü"/>
            </a:pPr>
            <a:r>
              <a:rPr lang="ru-RU" dirty="0"/>
              <a:t>Разработать API сервиса</a:t>
            </a:r>
          </a:p>
          <a:p>
            <a:pPr marL="388620" indent="-342900">
              <a:buFont typeface="Wingdings" panose="05000000000000000000" pitchFamily="2" charset="2"/>
              <a:buChar char="ü"/>
            </a:pPr>
            <a:r>
              <a:rPr lang="ru-RU" dirty="0"/>
              <a:t>Разработать приложение на MAUI</a:t>
            </a:r>
          </a:p>
          <a:p>
            <a:pPr marL="388620" indent="-342900">
              <a:buFont typeface="Wingdings" panose="05000000000000000000" pitchFamily="2" charset="2"/>
              <a:buChar char="ü"/>
            </a:pPr>
            <a:r>
              <a:rPr lang="ru-RU" dirty="0"/>
              <a:t>Провести автотестирование</a:t>
            </a:r>
          </a:p>
        </p:txBody>
      </p:sp>
      <p:sp>
        <p:nvSpPr>
          <p:cNvPr id="5" name="Left Brace 1">
            <a:extLst>
              <a:ext uri="{FF2B5EF4-FFF2-40B4-BE49-F238E27FC236}">
                <a16:creationId xmlns:a16="http://schemas.microsoft.com/office/drawing/2014/main" id="{861FC59E-A19E-425C-AFFD-09BAF133326D}"/>
              </a:ext>
            </a:extLst>
          </p:cNvPr>
          <p:cNvSpPr/>
          <p:nvPr/>
        </p:nvSpPr>
        <p:spPr>
          <a:xfrm>
            <a:off x="5561012" y="2022021"/>
            <a:ext cx="838200" cy="2813960"/>
          </a:xfrm>
          <a:prstGeom prst="leftBrace">
            <a:avLst>
              <a:gd name="adj1" fmla="val 34932"/>
              <a:gd name="adj2" fmla="val 50000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E7CCB4-2456-4775-82F6-4B0625C817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93457" y="80251"/>
            <a:ext cx="933656" cy="52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5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2" y="609600"/>
            <a:ext cx="4914900" cy="1447800"/>
          </a:xfrm>
        </p:spPr>
        <p:txBody>
          <a:bodyPr>
            <a:normAutofit/>
          </a:bodyPr>
          <a:lstStyle/>
          <a:p>
            <a:r>
              <a:rPr lang="ru-RU" dirty="0"/>
              <a:t>ИСПОЛЬЗОВАННОЕ ПО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274" y="2286000"/>
            <a:ext cx="4572000" cy="25146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Figma</a:t>
            </a:r>
          </a:p>
          <a:p>
            <a:r>
              <a:rPr lang="en-US" dirty="0"/>
              <a:t>Draw.io</a:t>
            </a:r>
          </a:p>
          <a:p>
            <a:r>
              <a:rPr lang="en-US" dirty="0"/>
              <a:t>PhpStorm</a:t>
            </a:r>
          </a:p>
          <a:p>
            <a:r>
              <a:rPr lang="en-US" dirty="0" err="1"/>
              <a:t>VisualStudio</a:t>
            </a:r>
            <a:r>
              <a:rPr lang="en-US" dirty="0"/>
              <a:t> 2022</a:t>
            </a:r>
          </a:p>
          <a:p>
            <a:r>
              <a:rPr lang="en-US" dirty="0"/>
              <a:t>MySQL</a:t>
            </a:r>
          </a:p>
        </p:txBody>
      </p:sp>
      <p:pic>
        <p:nvPicPr>
          <p:cNvPr id="21" name="Picture Placeholder 20" descr="Charts on a computer monitor">
            <a:extLst>
              <a:ext uri="{FF2B5EF4-FFF2-40B4-BE49-F238E27FC236}">
                <a16:creationId xmlns:a16="http://schemas.microsoft.com/office/drawing/2014/main" id="{E453EF88-26E8-95DB-8E27-6A42911C63F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" b="28"/>
          <a:stretch/>
        </p:blipFill>
        <p:spPr>
          <a:xfrm>
            <a:off x="7045945" y="2057400"/>
            <a:ext cx="4343400" cy="2688336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043AE8F-479D-42D2-8C12-A5AB59E8C8AC}"/>
              </a:ext>
            </a:extLst>
          </p:cNvPr>
          <p:cNvSpPr/>
          <p:nvPr/>
        </p:nvSpPr>
        <p:spPr>
          <a:xfrm>
            <a:off x="7102127" y="2133600"/>
            <a:ext cx="4250085" cy="2514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E2B803-6408-4E77-8588-4382888B7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9359" y="2566987"/>
            <a:ext cx="1676400" cy="16764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08C54E60-1B60-4E36-BB7D-68D132044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24" b="31233"/>
          <a:stretch/>
        </p:blipFill>
        <p:spPr bwMode="auto">
          <a:xfrm>
            <a:off x="7523152" y="2667000"/>
            <a:ext cx="3412989" cy="1295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AC8D16CF-42DF-476A-BFCE-33551DEC9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626" y="2656800"/>
            <a:ext cx="1765085" cy="1765085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53C58E70-F5F0-4843-865F-9A02531E4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99" y="2435529"/>
            <a:ext cx="1986940" cy="198694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C1392954-3F4F-4421-A0BA-12820546E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725" y="2113144"/>
            <a:ext cx="2309034" cy="2309034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F28D0D3-89B4-4683-B479-19186F8538A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229" t="10555" r="3438" b="18889"/>
          <a:stretch/>
        </p:blipFill>
        <p:spPr>
          <a:xfrm>
            <a:off x="150812" y="533400"/>
            <a:ext cx="933656" cy="529349"/>
          </a:xfrm>
          <a:prstGeom prst="rect">
            <a:avLst/>
          </a:prstGeom>
        </p:spPr>
      </p:pic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F451B67D-14CB-4AF1-9FAC-CF794CE5B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43650"/>
            <a:ext cx="760412" cy="361950"/>
          </a:xfrm>
        </p:spPr>
        <p:txBody>
          <a:bodyPr/>
          <a:lstStyle/>
          <a:p>
            <a:fld id="{AAEAE4A8-A6E5-453E-B946-FB774B73F48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40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blinds/>
      </p:transition>
    </mc:Choice>
    <mc:Fallback xmlns="">
      <p:transition spd="med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3324E-6 2.22222E-6 L 0.10354 -0.329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1" y="-165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391 0.00811 L -0.1266 -0.2817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5" y="-1449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.8609E-7 0 L -0.17895 0.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87" y="150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80542E-6 1.11111E-6 L -2.80542E-6 0.00023 C 0.00339 0.01018 0.00743 0.01967 0.01016 0.03055 C 0.02071 0.07268 0.02696 0.10856 0.03595 0.15 C 0.03608 0.15069 0.04832 0.20579 0.05002 0.21111 C 0.05874 0.23935 0.0603 0.24954 0.07112 0.27083 C 0.07268 0.27384 0.0745 0.27662 0.07659 0.27917 C 0.07802 0.28079 0.07971 0.28171 0.08127 0.28333 C 0.08753 0.29005 0.093 0.29954 0.10003 0.30417 C 0.10889 0.30995 0.10641 0.31342 0.10941 0.30833 " pathEditMode="relative" rAng="0" ptsTypes="AAAAAAAAAA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0" y="1553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886 0.02338 L -0.0224 0.03588 C -0.025 0.0368 -0.02774 0.03727 -0.03021 0.03866 C -0.03516 0.0419 -0.03516 0.04421 -0.03881 0.04838 C -0.04037 0.05023 -0.04428 0.05301 -0.04584 0.05393 C -0.0534 0.05856 -0.05079 0.05579 -0.05991 0.05949 C -0.0629 0.06088 -0.06564 0.06273 -0.0685 0.06366 C -0.07033 0.06458 -0.07228 0.06458 -0.07397 0.06505 C -0.07567 0.06551 -0.0771 0.06597 -0.07866 0.06667 C -0.08726 0.06597 -0.09599 0.06643 -0.10445 0.06505 C -0.10849 0.06458 -0.1124 0.0625 -0.11617 0.06088 C -0.12229 0.0588 -0.13024 0.05648 -0.13649 0.05255 C -0.13792 0.05185 -0.1391 0.05069 -0.1404 0.04977 C -0.14144 0.0493 -0.14261 0.04907 -0.14352 0.04838 C -0.1473 0.04583 -0.15082 0.04282 -0.15446 0.04005 C -0.15655 0.03866 -0.15876 0.0375 -0.16072 0.03588 C -0.16215 0.03472 -0.16332 0.0331 -0.16462 0.03171 C -0.17035 0.02639 -0.16918 0.02731 -0.17322 0.02477 C -0.17452 0.02292 -0.17582 0.02083 -0.17713 0.01921 C -0.17791 0.01852 -0.17882 0.01852 -0.17947 0.01782 C -0.18168 0.01574 -0.18377 0.01342 -0.18572 0.01088 C -0.18689 0.00972 -0.18768 0.00764 -0.18885 0.00671 C -0.19692 0.00139 -0.20304 0.00255 -0.21151 -0.00162 C -0.22375 -0.00741 -0.21646 -0.0044 -0.2287 -0.00857 C -0.23013 -0.00903 -0.23131 -0.00972 -0.23261 -0.00995 C -0.23495 -0.01019 -0.2373 -0.00995 -0.23964 -0.00995 " pathEditMode="relative" ptsTypes="AAAAAAAAAAAAAAAAAAAAAAAAAA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5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3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2" y="609600"/>
            <a:ext cx="4914900" cy="1447800"/>
          </a:xfrm>
        </p:spPr>
        <p:txBody>
          <a:bodyPr>
            <a:normAutofit/>
          </a:bodyPr>
          <a:lstStyle/>
          <a:p>
            <a:r>
              <a:rPr lang="ru-RU" dirty="0"/>
              <a:t>ТЕХНОЛОГИИ И ЯЗЫКИ</a:t>
            </a:r>
            <a:br>
              <a:rPr lang="ru-RU" dirty="0"/>
            </a:br>
            <a:r>
              <a:rPr lang="ru-RU" dirty="0"/>
              <a:t>ПРОГРАММИРОВАНИЯ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1D1C7-0250-310E-600C-FA985A7F7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43650"/>
            <a:ext cx="760412" cy="361950"/>
          </a:xfrm>
        </p:spPr>
        <p:txBody>
          <a:bodyPr/>
          <a:lstStyle/>
          <a:p>
            <a:fld id="{AAEAE4A8-A6E5-453E-B946-FB774B73F48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274" y="2286000"/>
            <a:ext cx="4572000" cy="25146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Laravel</a:t>
            </a:r>
          </a:p>
          <a:p>
            <a:r>
              <a:rPr lang="en-US" dirty="0"/>
              <a:t>MAUI</a:t>
            </a:r>
          </a:p>
          <a:p>
            <a:r>
              <a:rPr lang="en-US" dirty="0"/>
              <a:t>PHP</a:t>
            </a:r>
          </a:p>
          <a:p>
            <a:r>
              <a:rPr lang="en-US" dirty="0"/>
              <a:t>C#</a:t>
            </a:r>
          </a:p>
        </p:txBody>
      </p:sp>
      <p:pic>
        <p:nvPicPr>
          <p:cNvPr id="21" name="Picture Placeholder 20" descr="Charts on a computer monitor">
            <a:extLst>
              <a:ext uri="{FF2B5EF4-FFF2-40B4-BE49-F238E27FC236}">
                <a16:creationId xmlns:a16="http://schemas.microsoft.com/office/drawing/2014/main" id="{E453EF88-26E8-95DB-8E27-6A42911C63F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" b="28"/>
          <a:stretch/>
        </p:blipFill>
        <p:spPr>
          <a:xfrm>
            <a:off x="7045945" y="2057400"/>
            <a:ext cx="4343400" cy="2688336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043AE8F-479D-42D2-8C12-A5AB59E8C8AC}"/>
              </a:ext>
            </a:extLst>
          </p:cNvPr>
          <p:cNvSpPr/>
          <p:nvPr/>
        </p:nvSpPr>
        <p:spPr>
          <a:xfrm>
            <a:off x="7102127" y="2133600"/>
            <a:ext cx="4250085" cy="2514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08C54E60-1B60-4E36-BB7D-68D132044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9" r="-888"/>
          <a:stretch/>
        </p:blipFill>
        <p:spPr bwMode="auto">
          <a:xfrm>
            <a:off x="7296151" y="2675557"/>
            <a:ext cx="3581400" cy="10147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AC8D16CF-42DF-476A-BFCE-33551DEC9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4626" y="2656800"/>
            <a:ext cx="1765085" cy="1765085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53C58E70-F5F0-4843-865F-9A02531E4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44239" y="2699680"/>
            <a:ext cx="1676399" cy="11480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74E6CEBF-AF82-4C52-9160-9A08000F9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795" b="89959" l="10000" r="90000">
                        <a14:foregroundMark x1="54352" y1="37627" x2="54352" y2="37627"/>
                        <a14:foregroundMark x1="59259" y1="37627" x2="48611" y2="43205"/>
                        <a14:foregroundMark x1="50463" y1="36714" x2="43981" y2="44929"/>
                        <a14:foregroundMark x1="42500" y1="6795" x2="42685" y2="104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75612" y="2359915"/>
            <a:ext cx="2506438" cy="2288285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0C1E3C3-E14A-48CF-A88F-0DCDF677FA9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3229" t="10555" r="3438" b="18889"/>
          <a:stretch/>
        </p:blipFill>
        <p:spPr>
          <a:xfrm>
            <a:off x="150812" y="533400"/>
            <a:ext cx="933656" cy="52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34747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39 0.0081 L -0.10797 -0.2363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0" y="-122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70096E-6 -4.81481E-6 L -0.17895 0.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48" y="15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80542E-6 1.11111E-6 L -2.80542E-6 0.00023 C 0.00339 0.01018 0.00743 0.01967 0.01016 0.03055 C 0.02071 0.07268 0.02696 0.10856 0.03595 0.15 C 0.03608 0.15069 0.04832 0.20579 0.05002 0.21111 C 0.05874 0.23935 0.0603 0.24954 0.07112 0.27083 C 0.07268 0.27384 0.0745 0.27662 0.07659 0.27917 C 0.07802 0.28079 0.07971 0.28171 0.08127 0.28333 C 0.08753 0.29005 0.093 0.29954 0.10003 0.30417 C 0.10889 0.30995 0.10641 0.31342 0.10941 0.30833 " pathEditMode="relative" rAng="0" ptsTypes="AAAAAAAAAA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0" y="1553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495 -0.00208 L 0.00495 -0.00208 C 0.00691 -0.00394 0.00886 -0.00648 0.01107 -0.00764 C 0.02709 -0.0162 0.02866 -0.01111 0.04116 -0.02546 C 0.05002 -0.03588 0.06135 -0.05069 0.06799 -0.06667 C 0.07073 -0.07315 0.07255 -0.08079 0.07489 -0.08773 C 0.07711 -0.09421 0.07945 -0.10023 0.0818 -0.10671 C 0.0874 -0.14028 0.08232 -0.10556 0.08114 -0.18333 C 0.08088 -0.20023 0.08036 -0.21759 0.0818 -0.23449 C 0.08232 -0.2412 0.08518 -0.24676 0.08674 -0.25324 C 0.08779 -0.25764 0.08831 -0.26227 0.08922 -0.26667 C 0.09013 -0.27083 0.09143 -0.27477 0.09235 -0.27894 C 0.09664 -0.29722 0.09404 -0.28819 0.09795 -0.30324 C 0.09873 -0.30625 0.10055 -0.31204 0.10055 -0.31204 " pathEditMode="relative" ptsTypes="AAAAAAAAAAAAAA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609600"/>
            <a:ext cx="6400800" cy="1447800"/>
          </a:xfrm>
        </p:spPr>
        <p:txBody>
          <a:bodyPr anchor="t"/>
          <a:lstStyle/>
          <a:p>
            <a:r>
              <a:rPr lang="ru-RU" dirty="0"/>
              <a:t>ПРОЕКТИРОВАНИЕ И РАЗРАБОТКА БАЗЫ ДАННЫХ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88F631D-1F99-4A8D-A7CE-1E70001A0697}"/>
              </a:ext>
            </a:extLst>
          </p:cNvPr>
          <p:cNvSpPr txBox="1">
            <a:spLocks/>
          </p:cNvSpPr>
          <p:nvPr/>
        </p:nvSpPr>
        <p:spPr>
          <a:xfrm>
            <a:off x="0" y="6343650"/>
            <a:ext cx="760412" cy="361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AEAE4A8-A6E5-453E-B946-FB774B73F48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675EDE-2F77-41CC-A724-589A8C7B6C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150812" y="533400"/>
            <a:ext cx="933656" cy="52934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4CCE8FE-3403-420A-8E92-57FB2E842E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779971"/>
            <a:ext cx="10363200" cy="498151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2031289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609600"/>
            <a:ext cx="6400800" cy="1447800"/>
          </a:xfrm>
        </p:spPr>
        <p:txBody>
          <a:bodyPr anchor="t"/>
          <a:lstStyle/>
          <a:p>
            <a:r>
              <a:rPr lang="ru-RU" dirty="0"/>
              <a:t>ПРОЕКТИРОВАНИЕ И РАЗРАБОТКА БАЗЫ ДАННЫХ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88F631D-1F99-4A8D-A7CE-1E70001A0697}"/>
              </a:ext>
            </a:extLst>
          </p:cNvPr>
          <p:cNvSpPr txBox="1">
            <a:spLocks/>
          </p:cNvSpPr>
          <p:nvPr/>
        </p:nvSpPr>
        <p:spPr>
          <a:xfrm>
            <a:off x="0" y="6343650"/>
            <a:ext cx="760412" cy="361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AEAE4A8-A6E5-453E-B946-FB774B73F48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675EDE-2F77-41CC-A724-589A8C7B6C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150812" y="533400"/>
            <a:ext cx="933656" cy="52934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1E037E-47B0-4D3E-8C2A-7ED430D1E1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284" y="1511477"/>
            <a:ext cx="4972256" cy="516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67232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2" y="609600"/>
            <a:ext cx="10287000" cy="1447800"/>
          </a:xfrm>
        </p:spPr>
        <p:txBody>
          <a:bodyPr anchor="t">
            <a:normAutofit/>
          </a:bodyPr>
          <a:lstStyle/>
          <a:p>
            <a:r>
              <a:rPr lang="ru-RU" dirty="0"/>
              <a:t>ПРОЕКТИРОВАНИЕ И РАЗРАБОТКА БАЗЫ ДАННЫХ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B95A416-05FC-CE36-FB78-577BDA375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09600"/>
            <a:ext cx="760412" cy="381000"/>
          </a:xfrm>
        </p:spPr>
        <p:txBody>
          <a:bodyPr/>
          <a:lstStyle/>
          <a:p>
            <a:fld id="{AAEAE4A8-A6E5-453E-B946-FB774B73F48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F7FA8F-B939-4F0A-9AD7-DCCECA27A4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9" t="1439" r="142" b="733"/>
          <a:stretch/>
        </p:blipFill>
        <p:spPr>
          <a:xfrm>
            <a:off x="2474912" y="1295400"/>
            <a:ext cx="7239000" cy="512762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7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B599E0A-34F5-4DAF-97DC-18DA6B0E83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229" t="10555" r="3438" b="18889"/>
          <a:stretch/>
        </p:blipFill>
        <p:spPr>
          <a:xfrm>
            <a:off x="150812" y="533400"/>
            <a:ext cx="933656" cy="529349"/>
          </a:xfrm>
          <a:prstGeom prst="rect">
            <a:avLst/>
          </a:prstGeom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D681D42-1EBF-4420-9147-3A8965228442}"/>
              </a:ext>
            </a:extLst>
          </p:cNvPr>
          <p:cNvSpPr txBox="1">
            <a:spLocks/>
          </p:cNvSpPr>
          <p:nvPr/>
        </p:nvSpPr>
        <p:spPr>
          <a:xfrm>
            <a:off x="0" y="6343650"/>
            <a:ext cx="760412" cy="361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AEAE4A8-A6E5-453E-B946-FB774B73F48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014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2" y="609600"/>
            <a:ext cx="10287000" cy="1447800"/>
          </a:xfrm>
        </p:spPr>
        <p:txBody>
          <a:bodyPr anchor="t">
            <a:normAutofit/>
          </a:bodyPr>
          <a:lstStyle/>
          <a:p>
            <a:r>
              <a:rPr lang="ru-RU" dirty="0"/>
              <a:t>ПРОЕКТИРОВАНИЕ И РАЗРАБОТКА БАЗЫ ДАННЫХ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B95A416-05FC-CE36-FB78-577BDA375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09600"/>
            <a:ext cx="760412" cy="381000"/>
          </a:xfrm>
        </p:spPr>
        <p:txBody>
          <a:bodyPr/>
          <a:lstStyle/>
          <a:p>
            <a:fld id="{AAEAE4A8-A6E5-453E-B946-FB774B73F48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F7FA8F-B939-4F0A-9AD7-DCCECA27A4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" t="1486" r="584"/>
          <a:stretch/>
        </p:blipFill>
        <p:spPr>
          <a:xfrm>
            <a:off x="2055812" y="1333500"/>
            <a:ext cx="8077200" cy="505142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7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D6A171-06FE-4B27-BF0B-BDD8A9271B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229" t="10555" r="3438" b="18889"/>
          <a:stretch/>
        </p:blipFill>
        <p:spPr>
          <a:xfrm>
            <a:off x="150812" y="533400"/>
            <a:ext cx="933656" cy="529349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075E2A6-6601-4687-B7CE-1FBF34450224}"/>
              </a:ext>
            </a:extLst>
          </p:cNvPr>
          <p:cNvSpPr txBox="1">
            <a:spLocks/>
          </p:cNvSpPr>
          <p:nvPr/>
        </p:nvSpPr>
        <p:spPr>
          <a:xfrm>
            <a:off x="0" y="6343650"/>
            <a:ext cx="760412" cy="361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AEAE4A8-A6E5-453E-B946-FB774B73F48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855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74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E1EAED"/>
      </a:accent6>
      <a:hlink>
        <a:srgbClr val="9454C3"/>
      </a:hlink>
      <a:folHlink>
        <a:srgbClr val="3EBBF0"/>
      </a:folHlink>
    </a:clrScheme>
    <a:fontScheme name="Custom 30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M03460663_win32_LW_V6" id="{E98E9C9B-9291-4B47-BC4D-DAE7B5F9EC1B}" vid="{225AF68F-18F0-421B-8B78-1F33E1A33B6C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37B52A-9EC8-4B7A-85C4-31F7EAFE40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050606-E255-48B6-AE23-CE03A589EB22}">
  <ds:schemaRefs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sharepoint/v3"/>
    <ds:schemaRef ds:uri="71af3243-3dd4-4a8d-8c0d-dd76da1f02a5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0C06458-EC9A-428C-9123-A760B9587A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7053</TotalTime>
  <Words>1634</Words>
  <Application>Microsoft Office PowerPoint</Application>
  <PresentationFormat>Произвольный</PresentationFormat>
  <Paragraphs>228</Paragraphs>
  <Slides>27</Slides>
  <Notes>27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6" baseType="lpstr">
      <vt:lpstr>Arial</vt:lpstr>
      <vt:lpstr>Calibri</vt:lpstr>
      <vt:lpstr>Century Gothic</vt:lpstr>
      <vt:lpstr>Liberation Serif</vt:lpstr>
      <vt:lpstr>Palatino Linotype</vt:lpstr>
      <vt:lpstr>Tahoma</vt:lpstr>
      <vt:lpstr>Times New Roman</vt:lpstr>
      <vt:lpstr>Wingdings</vt:lpstr>
      <vt:lpstr>Custom</vt:lpstr>
      <vt:lpstr>ПРОЕКТИРОВАНИЕ И РАЗРАБОТКА НОВОСТНОГО СЕРВИСА</vt:lpstr>
      <vt:lpstr>Цель</vt:lpstr>
      <vt:lpstr>Задачи</vt:lpstr>
      <vt:lpstr>ИСПОЛЬЗОВАННОЕ ПО</vt:lpstr>
      <vt:lpstr>ТЕХНОЛОГИИ И ЯЗЫКИ ПРОГРАММИРОВАНИЯ</vt:lpstr>
      <vt:lpstr>ПРОЕКТИРОВАНИЕ И РАЗРАБОТКА БАЗЫ ДАННЫХ</vt:lpstr>
      <vt:lpstr>ПРОЕКТИРОВАНИЕ И РАЗРАБОТКА БАЗЫ ДАННЫХ</vt:lpstr>
      <vt:lpstr>ПРОЕКТИРОВАНИЕ И РАЗРАБОТКА БАЗЫ ДАННЫХ</vt:lpstr>
      <vt:lpstr>ПРОЕКТИРОВАНИЕ И РАЗРАБОТКА БАЗЫ ДАННЫХ</vt:lpstr>
      <vt:lpstr>ПРОЕКТИРОВАНИЕ И РАЗРАБОТКА БАЗЫ ДАННЫХ</vt:lpstr>
      <vt:lpstr>ПРОЕКТИРОВАНИЕ И РАЗРАБОТКА БАЗЫ ДАННЫХ</vt:lpstr>
      <vt:lpstr>ПРОЕКТИРОВАНИЕ И РАЗРАБОТКА БАЗЫ ДАННЫХ</vt:lpstr>
      <vt:lpstr>КАК ПРОХОДИЛА РАЗРАБОТКА</vt:lpstr>
      <vt:lpstr>ЭТАПЫ РАЗРАБОТКИ ПРИЛОЖЕНИЯ</vt:lpstr>
      <vt:lpstr>Компоненты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  <vt:lpstr>Контакты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Recommending  a strategy</dc:title>
  <cp:lastModifiedBy>Евгений Малинин</cp:lastModifiedBy>
  <cp:revision>241</cp:revision>
  <dcterms:created xsi:type="dcterms:W3CDTF">2023-08-29T05:27:38Z</dcterms:created>
  <dcterms:modified xsi:type="dcterms:W3CDTF">2025-02-16T20:43:51Z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MediaServiceImageTags">
    <vt:lpwstr/>
  </property>
</Properties>
</file>